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</p:sldIdLst>
  <p:sldSz cx="10083800" cy="7556500"/>
  <p:notesSz cx="100838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205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5073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59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CC694-EC3C-4452-8817-9BDA9CBD8C2B}" type="datetime1">
              <a:rPr lang="en-US" smtClean="0"/>
              <a:t>9/1/2021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99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7F7B3-3BAC-4906-9DE0-C376B7A8D15F}" type="datetime1">
              <a:rPr lang="en-US" smtClean="0"/>
              <a:t>9/1/2021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6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FB395-BB73-4AC1-BD33-48CFBEDA4BBB}" type="datetime1">
              <a:rPr lang="en-US" smtClean="0"/>
              <a:t>9/1/2021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00E40-5C62-4DDA-8987-6BC79EC29556}" type="datetime1">
              <a:rPr lang="en-US" smtClean="0"/>
              <a:t>9/1/2021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43DAB-7F67-4482-B005-C499B312D9CA}" type="datetime1">
              <a:rPr lang="en-US" smtClean="0"/>
              <a:t>9/1/2021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7859" y="659716"/>
            <a:ext cx="8768080" cy="58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72185" y="1890426"/>
            <a:ext cx="8139429" cy="52057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099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27545"/>
            <a:ext cx="3226815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6ACF0-A45C-4BF3-BB7A-51E714247AF5}" type="datetime1">
              <a:rPr lang="en-US" smtClean="0"/>
              <a:t>9/1/2021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7419" y="2972386"/>
            <a:ext cx="8224520" cy="18851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78330" marR="5080" indent="-1865630">
              <a:lnSpc>
                <a:spcPts val="4920"/>
              </a:lnSpc>
            </a:pP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Dete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sz="4400" spc="-10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in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g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4400" spc="-10" dirty="0">
                <a:solidFill>
                  <a:srgbClr val="C00000"/>
                </a:solidFill>
                <a:latin typeface="Arial"/>
                <a:cs typeface="Arial"/>
              </a:rPr>
              <a:t>th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4400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our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ce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4400" spc="-30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4400" spc="-15" dirty="0">
                <a:solidFill>
                  <a:srgbClr val="C00000"/>
                </a:solidFill>
                <a:latin typeface="Arial"/>
                <a:cs typeface="Arial"/>
              </a:rPr>
              <a:t>f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 s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ea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4400" spc="5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n c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omple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x 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netwo</a:t>
            </a:r>
            <a:r>
              <a:rPr sz="4400" spc="-10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ks</a:t>
            </a:r>
            <a:endParaRPr lang="en-US" sz="4400" dirty="0">
              <a:solidFill>
                <a:srgbClr val="C00000"/>
              </a:solidFill>
              <a:latin typeface="Arial"/>
              <a:cs typeface="Arial"/>
            </a:endParaRPr>
          </a:p>
          <a:p>
            <a:pPr marL="1878330" marR="5080" indent="-1865630" algn="ctr">
              <a:lnSpc>
                <a:spcPts val="4920"/>
              </a:lnSpc>
            </a:pPr>
            <a:r>
              <a:rPr lang="en-US" sz="4400" dirty="0">
                <a:solidFill>
                  <a:srgbClr val="C00000"/>
                </a:solidFill>
                <a:latin typeface="Arial"/>
                <a:cs typeface="Arial"/>
              </a:rPr>
              <a:t>Part II</a:t>
            </a:r>
            <a:endParaRPr sz="44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7419" y="5149850"/>
            <a:ext cx="822452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25" dirty="0">
                <a:solidFill>
                  <a:srgbClr val="0000FF"/>
                </a:solidFill>
                <a:latin typeface="Garamond"/>
                <a:cs typeface="Garamond"/>
              </a:rPr>
              <a:t>Boleslaw</a:t>
            </a:r>
            <a:r>
              <a:rPr sz="3200" b="1" spc="-75" dirty="0">
                <a:solidFill>
                  <a:srgbClr val="0000FF"/>
                </a:solidFill>
                <a:latin typeface="Garamond"/>
                <a:cs typeface="Garamond"/>
              </a:rPr>
              <a:t> </a:t>
            </a:r>
            <a:r>
              <a:rPr sz="3200" b="1" spc="70" dirty="0">
                <a:solidFill>
                  <a:srgbClr val="0000FF"/>
                </a:solidFill>
                <a:latin typeface="Garamond"/>
                <a:cs typeface="Garamond"/>
              </a:rPr>
              <a:t>Szymanski</a:t>
            </a:r>
            <a:r>
              <a:rPr lang="en-US" sz="3200" b="1" spc="70" dirty="0">
                <a:solidFill>
                  <a:srgbClr val="0000FF"/>
                </a:solidFill>
                <a:latin typeface="Garamond"/>
                <a:cs typeface="Garamond"/>
              </a:rPr>
              <a:t> and Krzysztof Suchecki </a:t>
            </a:r>
            <a:endParaRPr sz="3200" b="1" dirty="0">
              <a:solidFill>
                <a:srgbClr val="0000FF"/>
              </a:solidFill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73003" y="6273143"/>
            <a:ext cx="1483297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20" dirty="0">
                <a:solidFill>
                  <a:srgbClr val="0000FF"/>
                </a:solidFill>
                <a:latin typeface="Garamond"/>
                <a:cs typeface="Garamond"/>
              </a:rPr>
              <a:t>RPI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1800" b="1" spc="-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Troy</a:t>
            </a:r>
            <a:endParaRPr sz="1800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59355" y="4547788"/>
            <a:ext cx="959485" cy="792480"/>
          </a:xfrm>
          <a:custGeom>
            <a:avLst/>
            <a:gdLst/>
            <a:ahLst/>
            <a:cxnLst/>
            <a:rect l="l" t="t" r="r" b="b"/>
            <a:pathLst>
              <a:path w="959484" h="792479">
                <a:moveTo>
                  <a:pt x="319064" y="170261"/>
                </a:moveTo>
                <a:lnTo>
                  <a:pt x="357408" y="144062"/>
                </a:lnTo>
                <a:lnTo>
                  <a:pt x="395765" y="119964"/>
                </a:lnTo>
                <a:lnTo>
                  <a:pt x="433996" y="97992"/>
                </a:lnTo>
                <a:lnTo>
                  <a:pt x="471962" y="78171"/>
                </a:lnTo>
                <a:lnTo>
                  <a:pt x="509524" y="60525"/>
                </a:lnTo>
                <a:lnTo>
                  <a:pt x="546544" y="45079"/>
                </a:lnTo>
                <a:lnTo>
                  <a:pt x="582882" y="31859"/>
                </a:lnTo>
                <a:lnTo>
                  <a:pt x="652954" y="12192"/>
                </a:lnTo>
                <a:lnTo>
                  <a:pt x="718631" y="1723"/>
                </a:lnTo>
                <a:lnTo>
                  <a:pt x="749472" y="0"/>
                </a:lnTo>
                <a:lnTo>
                  <a:pt x="778797" y="649"/>
                </a:lnTo>
                <a:lnTo>
                  <a:pt x="832343" y="9169"/>
                </a:lnTo>
                <a:lnTo>
                  <a:pt x="878153" y="27481"/>
                </a:lnTo>
                <a:lnTo>
                  <a:pt x="915117" y="55782"/>
                </a:lnTo>
                <a:lnTo>
                  <a:pt x="942032" y="93780"/>
                </a:lnTo>
                <a:lnTo>
                  <a:pt x="956719" y="138282"/>
                </a:lnTo>
                <a:lnTo>
                  <a:pt x="959439" y="162499"/>
                </a:lnTo>
                <a:lnTo>
                  <a:pt x="959164" y="187862"/>
                </a:lnTo>
                <a:lnTo>
                  <a:pt x="949893" y="241538"/>
                </a:lnTo>
                <a:lnTo>
                  <a:pt x="929433" y="298327"/>
                </a:lnTo>
                <a:lnTo>
                  <a:pt x="898308" y="357246"/>
                </a:lnTo>
                <a:lnTo>
                  <a:pt x="857045" y="417312"/>
                </a:lnTo>
                <a:lnTo>
                  <a:pt x="832775" y="447467"/>
                </a:lnTo>
                <a:lnTo>
                  <a:pt x="806169" y="477541"/>
                </a:lnTo>
                <a:lnTo>
                  <a:pt x="777290" y="507410"/>
                </a:lnTo>
                <a:lnTo>
                  <a:pt x="746206" y="536952"/>
                </a:lnTo>
                <a:lnTo>
                  <a:pt x="712981" y="566042"/>
                </a:lnTo>
                <a:lnTo>
                  <a:pt x="677682" y="594560"/>
                </a:lnTo>
                <a:lnTo>
                  <a:pt x="640374" y="622381"/>
                </a:lnTo>
                <a:lnTo>
                  <a:pt x="602040" y="648571"/>
                </a:lnTo>
                <a:lnTo>
                  <a:pt x="563708" y="672644"/>
                </a:lnTo>
                <a:lnTo>
                  <a:pt x="525515" y="694577"/>
                </a:lnTo>
                <a:lnTo>
                  <a:pt x="487598" y="714349"/>
                </a:lnTo>
                <a:lnTo>
                  <a:pt x="450092" y="731938"/>
                </a:lnTo>
                <a:lnTo>
                  <a:pt x="413134" y="747322"/>
                </a:lnTo>
                <a:lnTo>
                  <a:pt x="376860" y="760479"/>
                </a:lnTo>
                <a:lnTo>
                  <a:pt x="306908" y="780025"/>
                </a:lnTo>
                <a:lnTo>
                  <a:pt x="241326" y="790400"/>
                </a:lnTo>
                <a:lnTo>
                  <a:pt x="210515" y="792093"/>
                </a:lnTo>
                <a:lnTo>
                  <a:pt x="181204" y="791429"/>
                </a:lnTo>
                <a:lnTo>
                  <a:pt x="127631" y="782937"/>
                </a:lnTo>
                <a:lnTo>
                  <a:pt x="81698" y="764748"/>
                </a:lnTo>
                <a:lnTo>
                  <a:pt x="44493" y="736688"/>
                </a:lnTo>
                <a:lnTo>
                  <a:pt x="17406" y="698862"/>
                </a:lnTo>
                <a:lnTo>
                  <a:pt x="2719" y="654360"/>
                </a:lnTo>
                <a:lnTo>
                  <a:pt x="0" y="630143"/>
                </a:lnTo>
                <a:lnTo>
                  <a:pt x="274" y="604779"/>
                </a:lnTo>
                <a:lnTo>
                  <a:pt x="9545" y="551103"/>
                </a:lnTo>
                <a:lnTo>
                  <a:pt x="30006" y="494314"/>
                </a:lnTo>
                <a:lnTo>
                  <a:pt x="61130" y="435395"/>
                </a:lnTo>
                <a:lnTo>
                  <a:pt x="102394" y="375330"/>
                </a:lnTo>
                <a:lnTo>
                  <a:pt x="126663" y="345174"/>
                </a:lnTo>
                <a:lnTo>
                  <a:pt x="153270" y="315100"/>
                </a:lnTo>
                <a:lnTo>
                  <a:pt x="182148" y="285231"/>
                </a:lnTo>
                <a:lnTo>
                  <a:pt x="213232" y="255690"/>
                </a:lnTo>
                <a:lnTo>
                  <a:pt x="246457" y="226599"/>
                </a:lnTo>
                <a:lnTo>
                  <a:pt x="281756" y="198082"/>
                </a:lnTo>
                <a:lnTo>
                  <a:pt x="319064" y="170261"/>
                </a:lnTo>
                <a:close/>
              </a:path>
            </a:pathLst>
          </a:custGeom>
          <a:ln w="1832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7227569" y="50406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8451850" y="4847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7479110" y="4647092"/>
            <a:ext cx="719455" cy="593725"/>
          </a:xfrm>
          <a:custGeom>
            <a:avLst/>
            <a:gdLst/>
            <a:ahLst/>
            <a:cxnLst/>
            <a:rect l="l" t="t" r="r" b="b"/>
            <a:pathLst>
              <a:path w="719454" h="593725">
                <a:moveTo>
                  <a:pt x="238678" y="128107"/>
                </a:moveTo>
                <a:lnTo>
                  <a:pt x="296264" y="90144"/>
                </a:lnTo>
                <a:lnTo>
                  <a:pt x="353415" y="58643"/>
                </a:lnTo>
                <a:lnTo>
                  <a:pt x="409317" y="33741"/>
                </a:lnTo>
                <a:lnTo>
                  <a:pt x="463153" y="15575"/>
                </a:lnTo>
                <a:lnTo>
                  <a:pt x="514109" y="4282"/>
                </a:lnTo>
                <a:lnTo>
                  <a:pt x="561370" y="0"/>
                </a:lnTo>
                <a:lnTo>
                  <a:pt x="583360" y="530"/>
                </a:lnTo>
                <a:lnTo>
                  <a:pt x="623548" y="7020"/>
                </a:lnTo>
                <a:lnTo>
                  <a:pt x="672824" y="30586"/>
                </a:lnTo>
                <a:lnTo>
                  <a:pt x="706224" y="70608"/>
                </a:lnTo>
                <a:lnTo>
                  <a:pt x="719317" y="121787"/>
                </a:lnTo>
                <a:lnTo>
                  <a:pt x="719135" y="140708"/>
                </a:lnTo>
                <a:lnTo>
                  <a:pt x="712248" y="180785"/>
                </a:lnTo>
                <a:lnTo>
                  <a:pt x="696994" y="223228"/>
                </a:lnTo>
                <a:lnTo>
                  <a:pt x="673769" y="267298"/>
                </a:lnTo>
                <a:lnTo>
                  <a:pt x="642971" y="312256"/>
                </a:lnTo>
                <a:lnTo>
                  <a:pt x="604994" y="357362"/>
                </a:lnTo>
                <a:lnTo>
                  <a:pt x="560235" y="401878"/>
                </a:lnTo>
                <a:lnTo>
                  <a:pt x="509091" y="445064"/>
                </a:lnTo>
                <a:lnTo>
                  <a:pt x="452443" y="485698"/>
                </a:lnTo>
                <a:lnTo>
                  <a:pt x="394909" y="520384"/>
                </a:lnTo>
                <a:lnTo>
                  <a:pt x="338175" y="548497"/>
                </a:lnTo>
                <a:lnTo>
                  <a:pt x="283079" y="569923"/>
                </a:lnTo>
                <a:lnTo>
                  <a:pt x="230460" y="584549"/>
                </a:lnTo>
                <a:lnTo>
                  <a:pt x="181155" y="592259"/>
                </a:lnTo>
                <a:lnTo>
                  <a:pt x="158008" y="593486"/>
                </a:lnTo>
                <a:lnTo>
                  <a:pt x="136003" y="592940"/>
                </a:lnTo>
                <a:lnTo>
                  <a:pt x="95843" y="586478"/>
                </a:lnTo>
                <a:lnTo>
                  <a:pt x="46794" y="563139"/>
                </a:lnTo>
                <a:lnTo>
                  <a:pt x="13521" y="523426"/>
                </a:lnTo>
                <a:lnTo>
                  <a:pt x="0" y="472246"/>
                </a:lnTo>
                <a:lnTo>
                  <a:pt x="77" y="453326"/>
                </a:lnTo>
                <a:lnTo>
                  <a:pt x="6812" y="413249"/>
                </a:lnTo>
                <a:lnTo>
                  <a:pt x="21990" y="370806"/>
                </a:lnTo>
                <a:lnTo>
                  <a:pt x="45214" y="326736"/>
                </a:lnTo>
                <a:lnTo>
                  <a:pt x="76089" y="281778"/>
                </a:lnTo>
                <a:lnTo>
                  <a:pt x="114218" y="236672"/>
                </a:lnTo>
                <a:lnTo>
                  <a:pt x="159205" y="192156"/>
                </a:lnTo>
                <a:lnTo>
                  <a:pt x="210654" y="148970"/>
                </a:lnTo>
                <a:lnTo>
                  <a:pt x="238678" y="128107"/>
                </a:lnTo>
                <a:close/>
              </a:path>
            </a:pathLst>
          </a:custGeom>
          <a:ln w="18329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7379969" y="50165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8298180" y="48717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7598958" y="4746406"/>
            <a:ext cx="480695" cy="396240"/>
          </a:xfrm>
          <a:custGeom>
            <a:avLst/>
            <a:gdLst/>
            <a:ahLst/>
            <a:cxnLst/>
            <a:rect l="l" t="t" r="r" b="b"/>
            <a:pathLst>
              <a:path w="480695" h="396239">
                <a:moveTo>
                  <a:pt x="159471" y="84673"/>
                </a:moveTo>
                <a:lnTo>
                  <a:pt x="197976" y="59696"/>
                </a:lnTo>
                <a:lnTo>
                  <a:pt x="236169" y="38933"/>
                </a:lnTo>
                <a:lnTo>
                  <a:pt x="273508" y="22482"/>
                </a:lnTo>
                <a:lnTo>
                  <a:pt x="326733" y="6110"/>
                </a:lnTo>
                <a:lnTo>
                  <a:pt x="374995" y="0"/>
                </a:lnTo>
                <a:lnTo>
                  <a:pt x="389664" y="301"/>
                </a:lnTo>
                <a:lnTo>
                  <a:pt x="428467" y="8392"/>
                </a:lnTo>
                <a:lnTo>
                  <a:pt x="465541" y="36413"/>
                </a:lnTo>
                <a:lnTo>
                  <a:pt x="480232" y="80548"/>
                </a:lnTo>
                <a:lnTo>
                  <a:pt x="480066" y="93206"/>
                </a:lnTo>
                <a:lnTo>
                  <a:pt x="470905" y="134071"/>
                </a:lnTo>
                <a:lnTo>
                  <a:pt x="449468" y="177953"/>
                </a:lnTo>
                <a:lnTo>
                  <a:pt x="416681" y="223156"/>
                </a:lnTo>
                <a:lnTo>
                  <a:pt x="388975" y="253187"/>
                </a:lnTo>
                <a:lnTo>
                  <a:pt x="356910" y="282547"/>
                </a:lnTo>
                <a:lnTo>
                  <a:pt x="320761" y="310733"/>
                </a:lnTo>
                <a:lnTo>
                  <a:pt x="282256" y="336019"/>
                </a:lnTo>
                <a:lnTo>
                  <a:pt x="244063" y="356961"/>
                </a:lnTo>
                <a:lnTo>
                  <a:pt x="206724" y="373484"/>
                </a:lnTo>
                <a:lnTo>
                  <a:pt x="153499" y="389814"/>
                </a:lnTo>
                <a:lnTo>
                  <a:pt x="105237" y="395772"/>
                </a:lnTo>
                <a:lnTo>
                  <a:pt x="90568" y="395409"/>
                </a:lnTo>
                <a:lnTo>
                  <a:pt x="51765" y="387136"/>
                </a:lnTo>
                <a:lnTo>
                  <a:pt x="14691" y="358993"/>
                </a:lnTo>
                <a:lnTo>
                  <a:pt x="0" y="314858"/>
                </a:lnTo>
                <a:lnTo>
                  <a:pt x="165" y="302200"/>
                </a:lnTo>
                <a:lnTo>
                  <a:pt x="9326" y="261335"/>
                </a:lnTo>
                <a:lnTo>
                  <a:pt x="30763" y="217452"/>
                </a:lnTo>
                <a:lnTo>
                  <a:pt x="63550" y="172250"/>
                </a:lnTo>
                <a:lnTo>
                  <a:pt x="91257" y="142219"/>
                </a:lnTo>
                <a:lnTo>
                  <a:pt x="123322" y="112859"/>
                </a:lnTo>
                <a:lnTo>
                  <a:pt x="159471" y="84673"/>
                </a:lnTo>
                <a:close/>
              </a:path>
            </a:pathLst>
          </a:custGeom>
          <a:ln w="18329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7533640" y="49923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8145780" y="4895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7721317" y="4845818"/>
            <a:ext cx="235585" cy="198120"/>
          </a:xfrm>
          <a:custGeom>
            <a:avLst/>
            <a:gdLst/>
            <a:ahLst/>
            <a:cxnLst/>
            <a:rect l="l" t="t" r="r" b="b"/>
            <a:pathLst>
              <a:path w="235584" h="198120">
                <a:moveTo>
                  <a:pt x="77752" y="42411"/>
                </a:moveTo>
                <a:lnTo>
                  <a:pt x="118931" y="17760"/>
                </a:lnTo>
                <a:lnTo>
                  <a:pt x="158033" y="3519"/>
                </a:lnTo>
                <a:lnTo>
                  <a:pt x="181569" y="0"/>
                </a:lnTo>
                <a:lnTo>
                  <a:pt x="192266" y="75"/>
                </a:lnTo>
                <a:lnTo>
                  <a:pt x="230279" y="20759"/>
                </a:lnTo>
                <a:lnTo>
                  <a:pt x="235369" y="47225"/>
                </a:lnTo>
                <a:lnTo>
                  <a:pt x="234162" y="56833"/>
                </a:lnTo>
                <a:lnTo>
                  <a:pt x="216172" y="97397"/>
                </a:lnTo>
                <a:lnTo>
                  <a:pt x="190282" y="128166"/>
                </a:lnTo>
                <a:lnTo>
                  <a:pt x="153105" y="158028"/>
                </a:lnTo>
                <a:lnTo>
                  <a:pt x="110672" y="181582"/>
                </a:lnTo>
                <a:lnTo>
                  <a:pt x="72456" y="194624"/>
                </a:lnTo>
                <a:lnTo>
                  <a:pt x="50194" y="197508"/>
                </a:lnTo>
                <a:lnTo>
                  <a:pt x="40224" y="197214"/>
                </a:lnTo>
                <a:lnTo>
                  <a:pt x="4906" y="176535"/>
                </a:lnTo>
                <a:lnTo>
                  <a:pt x="0" y="149820"/>
                </a:lnTo>
                <a:lnTo>
                  <a:pt x="1267" y="140202"/>
                </a:lnTo>
                <a:lnTo>
                  <a:pt x="19502" y="99807"/>
                </a:lnTo>
                <a:lnTo>
                  <a:pt x="45588" y="69223"/>
                </a:lnTo>
                <a:lnTo>
                  <a:pt x="77752" y="42411"/>
                </a:lnTo>
                <a:close/>
              </a:path>
            </a:pathLst>
          </a:custGeom>
          <a:ln w="1832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7686040" y="49682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7992109" y="4919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7185741" y="4415266"/>
            <a:ext cx="1306830" cy="1057910"/>
          </a:xfrm>
          <a:custGeom>
            <a:avLst/>
            <a:gdLst/>
            <a:ahLst/>
            <a:cxnLst/>
            <a:rect l="l" t="t" r="r" b="b"/>
            <a:pathLst>
              <a:path w="1306829" h="1057910">
                <a:moveTo>
                  <a:pt x="452038" y="246902"/>
                </a:moveTo>
                <a:lnTo>
                  <a:pt x="504795" y="210552"/>
                </a:lnTo>
                <a:lnTo>
                  <a:pt x="557409" y="176961"/>
                </a:lnTo>
                <a:lnTo>
                  <a:pt x="609696" y="146167"/>
                </a:lnTo>
                <a:lnTo>
                  <a:pt x="661476" y="118206"/>
                </a:lnTo>
                <a:lnTo>
                  <a:pt x="712567" y="93113"/>
                </a:lnTo>
                <a:lnTo>
                  <a:pt x="762786" y="70926"/>
                </a:lnTo>
                <a:lnTo>
                  <a:pt x="811951" y="51680"/>
                </a:lnTo>
                <a:lnTo>
                  <a:pt x="859881" y="35412"/>
                </a:lnTo>
                <a:lnTo>
                  <a:pt x="906394" y="22157"/>
                </a:lnTo>
                <a:lnTo>
                  <a:pt x="951307" y="11952"/>
                </a:lnTo>
                <a:lnTo>
                  <a:pt x="994439" y="4834"/>
                </a:lnTo>
                <a:lnTo>
                  <a:pt x="1035608" y="837"/>
                </a:lnTo>
                <a:lnTo>
                  <a:pt x="1074632" y="0"/>
                </a:lnTo>
                <a:lnTo>
                  <a:pt x="1111330" y="2356"/>
                </a:lnTo>
                <a:lnTo>
                  <a:pt x="1177015" y="16799"/>
                </a:lnTo>
                <a:lnTo>
                  <a:pt x="1231210" y="44454"/>
                </a:lnTo>
                <a:lnTo>
                  <a:pt x="1272458" y="85612"/>
                </a:lnTo>
                <a:lnTo>
                  <a:pt x="1298032" y="137704"/>
                </a:lnTo>
                <a:lnTo>
                  <a:pt x="1306667" y="197850"/>
                </a:lnTo>
                <a:lnTo>
                  <a:pt x="1304863" y="230531"/>
                </a:lnTo>
                <a:lnTo>
                  <a:pt x="1289475" y="300287"/>
                </a:lnTo>
                <a:lnTo>
                  <a:pt x="1276075" y="337032"/>
                </a:lnTo>
                <a:lnTo>
                  <a:pt x="1258995" y="374801"/>
                </a:lnTo>
                <a:lnTo>
                  <a:pt x="1238327" y="413431"/>
                </a:lnTo>
                <a:lnTo>
                  <a:pt x="1214163" y="452756"/>
                </a:lnTo>
                <a:lnTo>
                  <a:pt x="1186596" y="492612"/>
                </a:lnTo>
                <a:lnTo>
                  <a:pt x="1155718" y="532833"/>
                </a:lnTo>
                <a:lnTo>
                  <a:pt x="1121622" y="573256"/>
                </a:lnTo>
                <a:lnTo>
                  <a:pt x="1084399" y="613714"/>
                </a:lnTo>
                <a:lnTo>
                  <a:pt x="1044143" y="654044"/>
                </a:lnTo>
                <a:lnTo>
                  <a:pt x="1000945" y="694081"/>
                </a:lnTo>
                <a:lnTo>
                  <a:pt x="954899" y="733659"/>
                </a:lnTo>
                <a:lnTo>
                  <a:pt x="906095" y="772615"/>
                </a:lnTo>
                <a:lnTo>
                  <a:pt x="854628" y="810782"/>
                </a:lnTo>
                <a:lnTo>
                  <a:pt x="802043" y="847133"/>
                </a:lnTo>
                <a:lnTo>
                  <a:pt x="749566" y="880724"/>
                </a:lnTo>
                <a:lnTo>
                  <a:pt x="697383" y="911518"/>
                </a:lnTo>
                <a:lnTo>
                  <a:pt x="645678" y="939479"/>
                </a:lnTo>
                <a:lnTo>
                  <a:pt x="594635" y="964571"/>
                </a:lnTo>
                <a:lnTo>
                  <a:pt x="544441" y="986759"/>
                </a:lnTo>
                <a:lnTo>
                  <a:pt x="495279" y="1006005"/>
                </a:lnTo>
                <a:lnTo>
                  <a:pt x="447334" y="1022273"/>
                </a:lnTo>
                <a:lnTo>
                  <a:pt x="400791" y="1035528"/>
                </a:lnTo>
                <a:lnTo>
                  <a:pt x="355836" y="1045732"/>
                </a:lnTo>
                <a:lnTo>
                  <a:pt x="312652" y="1052851"/>
                </a:lnTo>
                <a:lnTo>
                  <a:pt x="271424" y="1056847"/>
                </a:lnTo>
                <a:lnTo>
                  <a:pt x="232337" y="1057685"/>
                </a:lnTo>
                <a:lnTo>
                  <a:pt x="195577" y="1055329"/>
                </a:lnTo>
                <a:lnTo>
                  <a:pt x="129773" y="1040886"/>
                </a:lnTo>
                <a:lnTo>
                  <a:pt x="75491" y="1013231"/>
                </a:lnTo>
                <a:lnTo>
                  <a:pt x="34208" y="972072"/>
                </a:lnTo>
                <a:lnTo>
                  <a:pt x="8634" y="919672"/>
                </a:lnTo>
                <a:lnTo>
                  <a:pt x="0" y="859347"/>
                </a:lnTo>
                <a:lnTo>
                  <a:pt x="1803" y="826618"/>
                </a:lnTo>
                <a:lnTo>
                  <a:pt x="17192" y="756834"/>
                </a:lnTo>
                <a:lnTo>
                  <a:pt x="30591" y="720104"/>
                </a:lnTo>
                <a:lnTo>
                  <a:pt x="47671" y="682365"/>
                </a:lnTo>
                <a:lnTo>
                  <a:pt x="68339" y="643777"/>
                </a:lnTo>
                <a:lnTo>
                  <a:pt x="92503" y="604504"/>
                </a:lnTo>
                <a:lnTo>
                  <a:pt x="120070" y="564707"/>
                </a:lnTo>
                <a:lnTo>
                  <a:pt x="150948" y="524548"/>
                </a:lnTo>
                <a:lnTo>
                  <a:pt x="185045" y="484189"/>
                </a:lnTo>
                <a:lnTo>
                  <a:pt x="222267" y="443792"/>
                </a:lnTo>
                <a:lnTo>
                  <a:pt x="262524" y="403519"/>
                </a:lnTo>
                <a:lnTo>
                  <a:pt x="305721" y="363531"/>
                </a:lnTo>
                <a:lnTo>
                  <a:pt x="351768" y="323991"/>
                </a:lnTo>
                <a:lnTo>
                  <a:pt x="400571" y="285061"/>
                </a:lnTo>
                <a:lnTo>
                  <a:pt x="452038" y="246902"/>
                </a:lnTo>
                <a:close/>
              </a:path>
            </a:pathLst>
          </a:custGeom>
          <a:ln w="18329">
            <a:solidFill>
              <a:srgbClr val="FFFF9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7018019" y="5105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FF9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8661400" y="47828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FF9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 txBox="1"/>
          <p:nvPr/>
        </p:nvSpPr>
        <p:spPr>
          <a:xfrm>
            <a:off x="2336800" y="659716"/>
            <a:ext cx="540004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22345" algn="l"/>
              </a:tabLst>
            </a:pPr>
            <a:r>
              <a:rPr sz="4400" spc="-30" dirty="0">
                <a:solidFill>
                  <a:srgbClr val="C00000"/>
                </a:solidFill>
                <a:latin typeface="Arial"/>
                <a:cs typeface="Arial"/>
              </a:rPr>
              <a:t>B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y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on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 ba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c	</a:t>
            </a:r>
            <a:r>
              <a:rPr sz="4400" spc="5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4400" spc="-10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ho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991869" y="1970382"/>
            <a:ext cx="134620" cy="16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30" dirty="0">
                <a:latin typeface="Cambria"/>
                <a:cs typeface="Cambria"/>
              </a:rPr>
              <a:t>●</a:t>
            </a:r>
            <a:endParaRPr sz="1050" dirty="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07769" y="1890426"/>
            <a:ext cx="704913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y 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400" spc="-1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at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n 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 s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urce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g y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et</a:t>
            </a:r>
            <a:r>
              <a:rPr sz="2400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400" spc="-1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ent</a:t>
            </a:r>
            <a:r>
              <a:rPr sz="2400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ob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serv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</a:p>
        </p:txBody>
      </p:sp>
      <p:sp>
        <p:nvSpPr>
          <p:cNvPr id="20" name="object 20"/>
          <p:cNvSpPr/>
          <p:nvPr/>
        </p:nvSpPr>
        <p:spPr>
          <a:xfrm>
            <a:off x="1184227" y="2464387"/>
            <a:ext cx="3746595" cy="33808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 txBox="1"/>
          <p:nvPr/>
        </p:nvSpPr>
        <p:spPr>
          <a:xfrm>
            <a:off x="1217930" y="3379914"/>
            <a:ext cx="37846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600" spc="7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007F00"/>
                </a:solidFill>
                <a:latin typeface="Arial"/>
                <a:cs typeface="Arial"/>
              </a:rPr>
              <a:t>=</a:t>
            </a:r>
            <a:r>
              <a:rPr sz="1600" dirty="0">
                <a:solidFill>
                  <a:srgbClr val="007F00"/>
                </a:solidFill>
                <a:latin typeface="Arial"/>
                <a:cs typeface="Arial"/>
              </a:rPr>
              <a:t>4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73810" y="3516173"/>
            <a:ext cx="91440" cy="143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5" dirty="0">
                <a:solidFill>
                  <a:srgbClr val="007F00"/>
                </a:solidFill>
                <a:latin typeface="Arial"/>
                <a:cs typeface="Arial"/>
              </a:rPr>
              <a:t>2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17319" y="4797233"/>
            <a:ext cx="37973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350" spc="22" baseline="-30864" dirty="0">
                <a:solidFill>
                  <a:srgbClr val="007F00"/>
                </a:solidFill>
                <a:latin typeface="Arial"/>
                <a:cs typeface="Arial"/>
              </a:rPr>
              <a:t>1</a:t>
            </a:r>
            <a:r>
              <a:rPr sz="1600" spc="-10" dirty="0">
                <a:solidFill>
                  <a:srgbClr val="007F00"/>
                </a:solidFill>
                <a:latin typeface="Arial"/>
                <a:cs typeface="Arial"/>
              </a:rPr>
              <a:t>=</a:t>
            </a:r>
            <a:r>
              <a:rPr sz="1600" dirty="0">
                <a:solidFill>
                  <a:srgbClr val="007F00"/>
                </a:solidFill>
                <a:latin typeface="Arial"/>
                <a:cs typeface="Arial"/>
              </a:rPr>
              <a:t>3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07129" y="4049648"/>
            <a:ext cx="755015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3200" b="1" spc="14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007F00"/>
                </a:solidFill>
                <a:latin typeface="Arial"/>
                <a:cs typeface="Arial"/>
              </a:rPr>
              <a:t>&gt;4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43020" y="4322167"/>
            <a:ext cx="156845" cy="261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b="1" dirty="0">
                <a:solidFill>
                  <a:srgbClr val="007F00"/>
                </a:solidFill>
                <a:latin typeface="Arial"/>
                <a:cs typeface="Arial"/>
              </a:rPr>
              <a:t>3</a:t>
            </a:r>
            <a:endParaRPr sz="185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49470" y="2615112"/>
            <a:ext cx="4302760" cy="765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3300"/>
              </a:lnSpc>
            </a:pP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ssive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o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serv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no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2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u="sng" spc="5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u="sng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u="sng" spc="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, it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tha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me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to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ch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tha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bs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rver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is </a:t>
            </a:r>
            <a:r>
              <a:rPr sz="1800" u="sng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u="sng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u="sng" dirty="0">
                <a:solidFill>
                  <a:srgbClr val="0000FF"/>
                </a:solidFill>
                <a:latin typeface="Arial"/>
                <a:cs typeface="Arial"/>
              </a:rPr>
              <a:t>rg</a:t>
            </a:r>
            <a:r>
              <a:rPr sz="1800" u="sng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u="sng" dirty="0">
                <a:solidFill>
                  <a:srgbClr val="0000FF"/>
                </a:solidFill>
                <a:latin typeface="Arial"/>
                <a:cs typeface="Arial"/>
              </a:rPr>
              <a:t>r </a:t>
            </a:r>
            <a:r>
              <a:rPr sz="1800" u="sng" spc="-5" dirty="0">
                <a:solidFill>
                  <a:srgbClr val="0000FF"/>
                </a:solidFill>
                <a:latin typeface="Arial"/>
                <a:cs typeface="Arial"/>
              </a:rPr>
              <a:t>th</a:t>
            </a:r>
            <a:r>
              <a:rPr sz="1800" u="sng" spc="-1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u="sng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u="sng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u="sng" spc="-5" dirty="0">
                <a:solidFill>
                  <a:srgbClr val="0000FF"/>
                </a:solidFill>
                <a:latin typeface="Arial"/>
                <a:cs typeface="Arial"/>
              </a:rPr>
              <a:t>la</a:t>
            </a:r>
            <a:r>
              <a:rPr sz="1800" u="sng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u="sng" spc="-5" dirty="0">
                <a:solidFill>
                  <a:srgbClr val="0000FF"/>
                </a:solidFill>
                <a:latin typeface="Arial"/>
                <a:cs typeface="Arial"/>
              </a:rPr>
              <a:t>gest</a:t>
            </a:r>
            <a:r>
              <a:rPr sz="1800" u="sng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u="sng" spc="-5" dirty="0">
                <a:solidFill>
                  <a:srgbClr val="0000FF"/>
                </a:solidFill>
                <a:latin typeface="Arial"/>
                <a:cs typeface="Arial"/>
              </a:rPr>
              <a:t>obs</a:t>
            </a:r>
            <a:r>
              <a:rPr sz="1800" u="sng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u="sng" dirty="0">
                <a:solidFill>
                  <a:srgbClr val="0000FF"/>
                </a:solidFill>
                <a:latin typeface="Arial"/>
                <a:cs typeface="Arial"/>
              </a:rPr>
              <a:t>rved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time.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665425" y="3831142"/>
            <a:ext cx="959485" cy="792480"/>
          </a:xfrm>
          <a:custGeom>
            <a:avLst/>
            <a:gdLst/>
            <a:ahLst/>
            <a:cxnLst/>
            <a:rect l="l" t="t" r="r" b="b"/>
            <a:pathLst>
              <a:path w="959484" h="792479">
                <a:moveTo>
                  <a:pt x="319064" y="170627"/>
                </a:moveTo>
                <a:lnTo>
                  <a:pt x="357408" y="144255"/>
                </a:lnTo>
                <a:lnTo>
                  <a:pt x="395765" y="120021"/>
                </a:lnTo>
                <a:lnTo>
                  <a:pt x="433996" y="97945"/>
                </a:lnTo>
                <a:lnTo>
                  <a:pt x="471962" y="78049"/>
                </a:lnTo>
                <a:lnTo>
                  <a:pt x="509524" y="60355"/>
                </a:lnTo>
                <a:lnTo>
                  <a:pt x="546544" y="44885"/>
                </a:lnTo>
                <a:lnTo>
                  <a:pt x="582882" y="31661"/>
                </a:lnTo>
                <a:lnTo>
                  <a:pt x="652954" y="12040"/>
                </a:lnTo>
                <a:lnTo>
                  <a:pt x="718631" y="1665"/>
                </a:lnTo>
                <a:lnTo>
                  <a:pt x="749472" y="0"/>
                </a:lnTo>
                <a:lnTo>
                  <a:pt x="778797" y="712"/>
                </a:lnTo>
                <a:lnTo>
                  <a:pt x="832343" y="9356"/>
                </a:lnTo>
                <a:lnTo>
                  <a:pt x="878153" y="27774"/>
                </a:lnTo>
                <a:lnTo>
                  <a:pt x="915117" y="56139"/>
                </a:lnTo>
                <a:lnTo>
                  <a:pt x="942032" y="93965"/>
                </a:lnTo>
                <a:lnTo>
                  <a:pt x="956719" y="138157"/>
                </a:lnTo>
                <a:lnTo>
                  <a:pt x="959439" y="162245"/>
                </a:lnTo>
                <a:lnTo>
                  <a:pt x="959164" y="187494"/>
                </a:lnTo>
                <a:lnTo>
                  <a:pt x="949893" y="240983"/>
                </a:lnTo>
                <a:lnTo>
                  <a:pt x="929433" y="297634"/>
                </a:lnTo>
                <a:lnTo>
                  <a:pt x="898308" y="356458"/>
                </a:lnTo>
                <a:lnTo>
                  <a:pt x="857045" y="416462"/>
                </a:lnTo>
                <a:lnTo>
                  <a:pt x="832775" y="446598"/>
                </a:lnTo>
                <a:lnTo>
                  <a:pt x="806169" y="476657"/>
                </a:lnTo>
                <a:lnTo>
                  <a:pt x="777290" y="506516"/>
                </a:lnTo>
                <a:lnTo>
                  <a:pt x="746206" y="536052"/>
                </a:lnTo>
                <a:lnTo>
                  <a:pt x="712981" y="565139"/>
                </a:lnTo>
                <a:lnTo>
                  <a:pt x="677682" y="593656"/>
                </a:lnTo>
                <a:lnTo>
                  <a:pt x="640374" y="621477"/>
                </a:lnTo>
                <a:lnTo>
                  <a:pt x="602031" y="647848"/>
                </a:lnTo>
                <a:lnTo>
                  <a:pt x="563674" y="672082"/>
                </a:lnTo>
                <a:lnTo>
                  <a:pt x="525443" y="694158"/>
                </a:lnTo>
                <a:lnTo>
                  <a:pt x="487476" y="714054"/>
                </a:lnTo>
                <a:lnTo>
                  <a:pt x="449914" y="731748"/>
                </a:lnTo>
                <a:lnTo>
                  <a:pt x="412894" y="747218"/>
                </a:lnTo>
                <a:lnTo>
                  <a:pt x="376557" y="760442"/>
                </a:lnTo>
                <a:lnTo>
                  <a:pt x="306484" y="780064"/>
                </a:lnTo>
                <a:lnTo>
                  <a:pt x="240808" y="790438"/>
                </a:lnTo>
                <a:lnTo>
                  <a:pt x="209966" y="792104"/>
                </a:lnTo>
                <a:lnTo>
                  <a:pt x="180641" y="791391"/>
                </a:lnTo>
                <a:lnTo>
                  <a:pt x="127096" y="782747"/>
                </a:lnTo>
                <a:lnTo>
                  <a:pt x="81285" y="764329"/>
                </a:lnTo>
                <a:lnTo>
                  <a:pt x="44321" y="735964"/>
                </a:lnTo>
                <a:lnTo>
                  <a:pt x="17406" y="698139"/>
                </a:lnTo>
                <a:lnTo>
                  <a:pt x="2719" y="653946"/>
                </a:lnTo>
                <a:lnTo>
                  <a:pt x="0" y="629859"/>
                </a:lnTo>
                <a:lnTo>
                  <a:pt x="274" y="604609"/>
                </a:lnTo>
                <a:lnTo>
                  <a:pt x="9545" y="551120"/>
                </a:lnTo>
                <a:lnTo>
                  <a:pt x="30006" y="494469"/>
                </a:lnTo>
                <a:lnTo>
                  <a:pt x="61130" y="435645"/>
                </a:lnTo>
                <a:lnTo>
                  <a:pt x="102394" y="375641"/>
                </a:lnTo>
                <a:lnTo>
                  <a:pt x="126663" y="345506"/>
                </a:lnTo>
                <a:lnTo>
                  <a:pt x="153270" y="315446"/>
                </a:lnTo>
                <a:lnTo>
                  <a:pt x="182148" y="285587"/>
                </a:lnTo>
                <a:lnTo>
                  <a:pt x="213232" y="256052"/>
                </a:lnTo>
                <a:lnTo>
                  <a:pt x="246457" y="226964"/>
                </a:lnTo>
                <a:lnTo>
                  <a:pt x="281756" y="198447"/>
                </a:lnTo>
                <a:lnTo>
                  <a:pt x="319064" y="170627"/>
                </a:lnTo>
                <a:close/>
              </a:path>
            </a:pathLst>
          </a:custGeom>
          <a:ln w="1832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7533640" y="43243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8757919" y="41300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7784531" y="3930538"/>
            <a:ext cx="720090" cy="594360"/>
          </a:xfrm>
          <a:custGeom>
            <a:avLst/>
            <a:gdLst/>
            <a:ahLst/>
            <a:cxnLst/>
            <a:rect l="l" t="t" r="r" b="b"/>
            <a:pathLst>
              <a:path w="720090" h="594360">
                <a:moveTo>
                  <a:pt x="239328" y="128381"/>
                </a:moveTo>
                <a:lnTo>
                  <a:pt x="296914" y="90417"/>
                </a:lnTo>
                <a:lnTo>
                  <a:pt x="354065" y="58907"/>
                </a:lnTo>
                <a:lnTo>
                  <a:pt x="409967" y="33981"/>
                </a:lnTo>
                <a:lnTo>
                  <a:pt x="463803" y="15768"/>
                </a:lnTo>
                <a:lnTo>
                  <a:pt x="514760" y="4398"/>
                </a:lnTo>
                <a:lnTo>
                  <a:pt x="562020" y="0"/>
                </a:lnTo>
                <a:lnTo>
                  <a:pt x="584010" y="456"/>
                </a:lnTo>
                <a:lnTo>
                  <a:pt x="624198" y="6759"/>
                </a:lnTo>
                <a:lnTo>
                  <a:pt x="673474" y="29935"/>
                </a:lnTo>
                <a:lnTo>
                  <a:pt x="706875" y="69794"/>
                </a:lnTo>
                <a:lnTo>
                  <a:pt x="719968" y="121411"/>
                </a:lnTo>
                <a:lnTo>
                  <a:pt x="719785" y="140446"/>
                </a:lnTo>
                <a:lnTo>
                  <a:pt x="712898" y="180710"/>
                </a:lnTo>
                <a:lnTo>
                  <a:pt x="697644" y="223291"/>
                </a:lnTo>
                <a:lnTo>
                  <a:pt x="674420" y="267456"/>
                </a:lnTo>
                <a:lnTo>
                  <a:pt x="643621" y="312475"/>
                </a:lnTo>
                <a:lnTo>
                  <a:pt x="605644" y="357616"/>
                </a:lnTo>
                <a:lnTo>
                  <a:pt x="560885" y="402148"/>
                </a:lnTo>
                <a:lnTo>
                  <a:pt x="509741" y="445338"/>
                </a:lnTo>
                <a:lnTo>
                  <a:pt x="453093" y="485973"/>
                </a:lnTo>
                <a:lnTo>
                  <a:pt x="395555" y="520658"/>
                </a:lnTo>
                <a:lnTo>
                  <a:pt x="338805" y="548771"/>
                </a:lnTo>
                <a:lnTo>
                  <a:pt x="283675" y="570198"/>
                </a:lnTo>
                <a:lnTo>
                  <a:pt x="230994" y="584823"/>
                </a:lnTo>
                <a:lnTo>
                  <a:pt x="181594" y="592534"/>
                </a:lnTo>
                <a:lnTo>
                  <a:pt x="158384" y="593760"/>
                </a:lnTo>
                <a:lnTo>
                  <a:pt x="136305" y="593215"/>
                </a:lnTo>
                <a:lnTo>
                  <a:pt x="95957" y="586752"/>
                </a:lnTo>
                <a:lnTo>
                  <a:pt x="46518" y="563413"/>
                </a:lnTo>
                <a:lnTo>
                  <a:pt x="13083" y="523691"/>
                </a:lnTo>
                <a:lnTo>
                  <a:pt x="0" y="472399"/>
                </a:lnTo>
                <a:lnTo>
                  <a:pt x="191" y="453422"/>
                </a:lnTo>
                <a:lnTo>
                  <a:pt x="7113" y="413220"/>
                </a:lnTo>
                <a:lnTo>
                  <a:pt x="22428" y="370656"/>
                </a:lnTo>
                <a:lnTo>
                  <a:pt x="45749" y="326492"/>
                </a:lnTo>
                <a:lnTo>
                  <a:pt x="76685" y="281489"/>
                </a:lnTo>
                <a:lnTo>
                  <a:pt x="114849" y="236411"/>
                </a:lnTo>
                <a:lnTo>
                  <a:pt x="159851" y="192018"/>
                </a:lnTo>
                <a:lnTo>
                  <a:pt x="211304" y="149073"/>
                </a:lnTo>
                <a:lnTo>
                  <a:pt x="239328" y="128381"/>
                </a:lnTo>
                <a:close/>
              </a:path>
            </a:pathLst>
          </a:custGeom>
          <a:ln w="18329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7686040" y="4300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32"/>
          <p:cNvSpPr/>
          <p:nvPr/>
        </p:nvSpPr>
        <p:spPr>
          <a:xfrm>
            <a:off x="8604250" y="4154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33"/>
          <p:cNvSpPr/>
          <p:nvPr/>
        </p:nvSpPr>
        <p:spPr>
          <a:xfrm>
            <a:off x="7905028" y="4029212"/>
            <a:ext cx="480695" cy="396240"/>
          </a:xfrm>
          <a:custGeom>
            <a:avLst/>
            <a:gdLst/>
            <a:ahLst/>
            <a:cxnLst/>
            <a:rect l="l" t="t" r="r" b="b"/>
            <a:pathLst>
              <a:path w="480695" h="396239">
                <a:moveTo>
                  <a:pt x="159471" y="85587"/>
                </a:moveTo>
                <a:lnTo>
                  <a:pt x="197976" y="60267"/>
                </a:lnTo>
                <a:lnTo>
                  <a:pt x="236169" y="39237"/>
                </a:lnTo>
                <a:lnTo>
                  <a:pt x="273508" y="22597"/>
                </a:lnTo>
                <a:lnTo>
                  <a:pt x="326733" y="6082"/>
                </a:lnTo>
                <a:lnTo>
                  <a:pt x="374995" y="0"/>
                </a:lnTo>
                <a:lnTo>
                  <a:pt x="389664" y="348"/>
                </a:lnTo>
                <a:lnTo>
                  <a:pt x="428467" y="8696"/>
                </a:lnTo>
                <a:lnTo>
                  <a:pt x="465541" y="37327"/>
                </a:lnTo>
                <a:lnTo>
                  <a:pt x="480232" y="81330"/>
                </a:lnTo>
                <a:lnTo>
                  <a:pt x="480066" y="93922"/>
                </a:lnTo>
                <a:lnTo>
                  <a:pt x="470905" y="134538"/>
                </a:lnTo>
                <a:lnTo>
                  <a:pt x="449468" y="178138"/>
                </a:lnTo>
                <a:lnTo>
                  <a:pt x="416681" y="223075"/>
                </a:lnTo>
                <a:lnTo>
                  <a:pt x="388975" y="252963"/>
                </a:lnTo>
                <a:lnTo>
                  <a:pt x="356910" y="282227"/>
                </a:lnTo>
                <a:lnTo>
                  <a:pt x="320761" y="310377"/>
                </a:lnTo>
                <a:lnTo>
                  <a:pt x="282256" y="335697"/>
                </a:lnTo>
                <a:lnTo>
                  <a:pt x="244063" y="356727"/>
                </a:lnTo>
                <a:lnTo>
                  <a:pt x="206724" y="373368"/>
                </a:lnTo>
                <a:lnTo>
                  <a:pt x="153499" y="389883"/>
                </a:lnTo>
                <a:lnTo>
                  <a:pt x="105237" y="395965"/>
                </a:lnTo>
                <a:lnTo>
                  <a:pt x="90568" y="395616"/>
                </a:lnTo>
                <a:lnTo>
                  <a:pt x="51765" y="387268"/>
                </a:lnTo>
                <a:lnTo>
                  <a:pt x="14691" y="358637"/>
                </a:lnTo>
                <a:lnTo>
                  <a:pt x="0" y="314634"/>
                </a:lnTo>
                <a:lnTo>
                  <a:pt x="165" y="302043"/>
                </a:lnTo>
                <a:lnTo>
                  <a:pt x="9326" y="261426"/>
                </a:lnTo>
                <a:lnTo>
                  <a:pt x="30763" y="217827"/>
                </a:lnTo>
                <a:lnTo>
                  <a:pt x="63550" y="172890"/>
                </a:lnTo>
                <a:lnTo>
                  <a:pt x="91257" y="143001"/>
                </a:lnTo>
                <a:lnTo>
                  <a:pt x="123322" y="113738"/>
                </a:lnTo>
                <a:lnTo>
                  <a:pt x="159471" y="85587"/>
                </a:lnTo>
                <a:close/>
              </a:path>
            </a:pathLst>
          </a:custGeom>
          <a:ln w="18329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7839709" y="42760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/>
          <p:nvPr/>
        </p:nvSpPr>
        <p:spPr>
          <a:xfrm>
            <a:off x="8451850" y="41783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6" name="object 36"/>
          <p:cNvSpPr/>
          <p:nvPr/>
        </p:nvSpPr>
        <p:spPr>
          <a:xfrm>
            <a:off x="8027192" y="4129008"/>
            <a:ext cx="235585" cy="196850"/>
          </a:xfrm>
          <a:custGeom>
            <a:avLst/>
            <a:gdLst/>
            <a:ahLst/>
            <a:cxnLst/>
            <a:rect l="l" t="t" r="r" b="b"/>
            <a:pathLst>
              <a:path w="235584" h="196850">
                <a:moveTo>
                  <a:pt x="77947" y="42941"/>
                </a:moveTo>
                <a:lnTo>
                  <a:pt x="118833" y="18293"/>
                </a:lnTo>
                <a:lnTo>
                  <a:pt x="157691" y="3777"/>
                </a:lnTo>
                <a:lnTo>
                  <a:pt x="191790" y="0"/>
                </a:lnTo>
                <a:lnTo>
                  <a:pt x="201627" y="1232"/>
                </a:lnTo>
                <a:lnTo>
                  <a:pt x="233302" y="28710"/>
                </a:lnTo>
                <a:lnTo>
                  <a:pt x="235340" y="46684"/>
                </a:lnTo>
                <a:lnTo>
                  <a:pt x="234190" y="56243"/>
                </a:lnTo>
                <a:lnTo>
                  <a:pt x="216330" y="96692"/>
                </a:lnTo>
                <a:lnTo>
                  <a:pt x="190468" y="127435"/>
                </a:lnTo>
                <a:lnTo>
                  <a:pt x="153293" y="157293"/>
                </a:lnTo>
                <a:lnTo>
                  <a:pt x="110861" y="180846"/>
                </a:lnTo>
                <a:lnTo>
                  <a:pt x="72645" y="193885"/>
                </a:lnTo>
                <a:lnTo>
                  <a:pt x="50384" y="196768"/>
                </a:lnTo>
                <a:lnTo>
                  <a:pt x="40414" y="196474"/>
                </a:lnTo>
                <a:lnTo>
                  <a:pt x="5061" y="175991"/>
                </a:lnTo>
                <a:lnTo>
                  <a:pt x="0" y="149663"/>
                </a:lnTo>
                <a:lnTo>
                  <a:pt x="1221" y="140113"/>
                </a:lnTo>
                <a:lnTo>
                  <a:pt x="19471" y="99783"/>
                </a:lnTo>
                <a:lnTo>
                  <a:pt x="45959" y="69123"/>
                </a:lnTo>
                <a:lnTo>
                  <a:pt x="77947" y="42941"/>
                </a:lnTo>
                <a:close/>
              </a:path>
            </a:pathLst>
          </a:custGeom>
          <a:ln w="1832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37"/>
          <p:cNvSpPr/>
          <p:nvPr/>
        </p:nvSpPr>
        <p:spPr>
          <a:xfrm>
            <a:off x="7992109" y="42519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38"/>
          <p:cNvSpPr/>
          <p:nvPr/>
        </p:nvSpPr>
        <p:spPr>
          <a:xfrm>
            <a:off x="8298180" y="42037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7491810" y="3698638"/>
            <a:ext cx="1306830" cy="1057275"/>
          </a:xfrm>
          <a:custGeom>
            <a:avLst/>
            <a:gdLst/>
            <a:ahLst/>
            <a:cxnLst/>
            <a:rect l="l" t="t" r="r" b="b"/>
            <a:pathLst>
              <a:path w="1306829" h="1057275">
                <a:moveTo>
                  <a:pt x="452038" y="247251"/>
                </a:moveTo>
                <a:lnTo>
                  <a:pt x="504795" y="210900"/>
                </a:lnTo>
                <a:lnTo>
                  <a:pt x="557409" y="177308"/>
                </a:lnTo>
                <a:lnTo>
                  <a:pt x="609696" y="146511"/>
                </a:lnTo>
                <a:lnTo>
                  <a:pt x="661476" y="118544"/>
                </a:lnTo>
                <a:lnTo>
                  <a:pt x="712567" y="93442"/>
                </a:lnTo>
                <a:lnTo>
                  <a:pt x="762786" y="71241"/>
                </a:lnTo>
                <a:lnTo>
                  <a:pt x="811951" y="51975"/>
                </a:lnTo>
                <a:lnTo>
                  <a:pt x="859881" y="35679"/>
                </a:lnTo>
                <a:lnTo>
                  <a:pt x="906394" y="22390"/>
                </a:lnTo>
                <a:lnTo>
                  <a:pt x="951307" y="12142"/>
                </a:lnTo>
                <a:lnTo>
                  <a:pt x="994439" y="4971"/>
                </a:lnTo>
                <a:lnTo>
                  <a:pt x="1035608" y="912"/>
                </a:lnTo>
                <a:lnTo>
                  <a:pt x="1074632" y="0"/>
                </a:lnTo>
                <a:lnTo>
                  <a:pt x="1111330" y="2269"/>
                </a:lnTo>
                <a:lnTo>
                  <a:pt x="1177015" y="16497"/>
                </a:lnTo>
                <a:lnTo>
                  <a:pt x="1231210" y="43877"/>
                </a:lnTo>
                <a:lnTo>
                  <a:pt x="1272458" y="84691"/>
                </a:lnTo>
                <a:lnTo>
                  <a:pt x="1298032" y="137091"/>
                </a:lnTo>
                <a:lnTo>
                  <a:pt x="1306667" y="197416"/>
                </a:lnTo>
                <a:lnTo>
                  <a:pt x="1304863" y="230146"/>
                </a:lnTo>
                <a:lnTo>
                  <a:pt x="1289475" y="299929"/>
                </a:lnTo>
                <a:lnTo>
                  <a:pt x="1276075" y="336659"/>
                </a:lnTo>
                <a:lnTo>
                  <a:pt x="1258995" y="374399"/>
                </a:lnTo>
                <a:lnTo>
                  <a:pt x="1238327" y="412986"/>
                </a:lnTo>
                <a:lnTo>
                  <a:pt x="1214163" y="452259"/>
                </a:lnTo>
                <a:lnTo>
                  <a:pt x="1186596" y="492056"/>
                </a:lnTo>
                <a:lnTo>
                  <a:pt x="1155718" y="532215"/>
                </a:lnTo>
                <a:lnTo>
                  <a:pt x="1121622" y="572574"/>
                </a:lnTo>
                <a:lnTo>
                  <a:pt x="1084399" y="612972"/>
                </a:lnTo>
                <a:lnTo>
                  <a:pt x="1044143" y="653245"/>
                </a:lnTo>
                <a:lnTo>
                  <a:pt x="1000945" y="693232"/>
                </a:lnTo>
                <a:lnTo>
                  <a:pt x="954899" y="732772"/>
                </a:lnTo>
                <a:lnTo>
                  <a:pt x="906095" y="771702"/>
                </a:lnTo>
                <a:lnTo>
                  <a:pt x="854628" y="809861"/>
                </a:lnTo>
                <a:lnTo>
                  <a:pt x="801871" y="846212"/>
                </a:lnTo>
                <a:lnTo>
                  <a:pt x="749258" y="879803"/>
                </a:lnTo>
                <a:lnTo>
                  <a:pt x="696970" y="910597"/>
                </a:lnTo>
                <a:lnTo>
                  <a:pt x="645190" y="938558"/>
                </a:lnTo>
                <a:lnTo>
                  <a:pt x="594100" y="963650"/>
                </a:lnTo>
                <a:lnTo>
                  <a:pt x="543881" y="985837"/>
                </a:lnTo>
                <a:lnTo>
                  <a:pt x="494715" y="1005083"/>
                </a:lnTo>
                <a:lnTo>
                  <a:pt x="446785" y="1021352"/>
                </a:lnTo>
                <a:lnTo>
                  <a:pt x="400273" y="1034606"/>
                </a:lnTo>
                <a:lnTo>
                  <a:pt x="355359" y="1044811"/>
                </a:lnTo>
                <a:lnTo>
                  <a:pt x="312227" y="1051930"/>
                </a:lnTo>
                <a:lnTo>
                  <a:pt x="271058" y="1055926"/>
                </a:lnTo>
                <a:lnTo>
                  <a:pt x="232034" y="1056764"/>
                </a:lnTo>
                <a:lnTo>
                  <a:pt x="195337" y="1054407"/>
                </a:lnTo>
                <a:lnTo>
                  <a:pt x="129651" y="1039965"/>
                </a:lnTo>
                <a:lnTo>
                  <a:pt x="75457" y="1012309"/>
                </a:lnTo>
                <a:lnTo>
                  <a:pt x="34208" y="971151"/>
                </a:lnTo>
                <a:lnTo>
                  <a:pt x="8634" y="919095"/>
                </a:lnTo>
                <a:lnTo>
                  <a:pt x="0" y="859046"/>
                </a:lnTo>
                <a:lnTo>
                  <a:pt x="1803" y="826431"/>
                </a:lnTo>
                <a:lnTo>
                  <a:pt x="17192" y="756834"/>
                </a:lnTo>
                <a:lnTo>
                  <a:pt x="30591" y="720179"/>
                </a:lnTo>
                <a:lnTo>
                  <a:pt x="47671" y="682502"/>
                </a:lnTo>
                <a:lnTo>
                  <a:pt x="68339" y="643967"/>
                </a:lnTo>
                <a:lnTo>
                  <a:pt x="92503" y="604737"/>
                </a:lnTo>
                <a:lnTo>
                  <a:pt x="120070" y="564975"/>
                </a:lnTo>
                <a:lnTo>
                  <a:pt x="150948" y="524843"/>
                </a:lnTo>
                <a:lnTo>
                  <a:pt x="185045" y="484504"/>
                </a:lnTo>
                <a:lnTo>
                  <a:pt x="222267" y="444121"/>
                </a:lnTo>
                <a:lnTo>
                  <a:pt x="262524" y="403857"/>
                </a:lnTo>
                <a:lnTo>
                  <a:pt x="305721" y="363876"/>
                </a:lnTo>
                <a:lnTo>
                  <a:pt x="351768" y="324339"/>
                </a:lnTo>
                <a:lnTo>
                  <a:pt x="400571" y="285410"/>
                </a:lnTo>
                <a:lnTo>
                  <a:pt x="452038" y="247251"/>
                </a:lnTo>
                <a:close/>
              </a:path>
            </a:pathLst>
          </a:custGeom>
          <a:ln w="18329">
            <a:solidFill>
              <a:srgbClr val="FFFF9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40"/>
          <p:cNvSpPr/>
          <p:nvPr/>
        </p:nvSpPr>
        <p:spPr>
          <a:xfrm>
            <a:off x="7324090" y="43891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FF9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object 41"/>
          <p:cNvSpPr/>
          <p:nvPr/>
        </p:nvSpPr>
        <p:spPr>
          <a:xfrm>
            <a:off x="8967469" y="40652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FF9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42"/>
          <p:cNvSpPr/>
          <p:nvPr/>
        </p:nvSpPr>
        <p:spPr>
          <a:xfrm>
            <a:off x="6045200" y="3891279"/>
            <a:ext cx="0" cy="1869439"/>
          </a:xfrm>
          <a:custGeom>
            <a:avLst/>
            <a:gdLst/>
            <a:ahLst/>
            <a:cxnLst/>
            <a:rect l="l" t="t" r="r" b="b"/>
            <a:pathLst>
              <a:path h="1869439">
                <a:moveTo>
                  <a:pt x="0" y="1869440"/>
                </a:moveTo>
                <a:lnTo>
                  <a:pt x="0" y="0"/>
                </a:lnTo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43"/>
          <p:cNvSpPr/>
          <p:nvPr/>
        </p:nvSpPr>
        <p:spPr>
          <a:xfrm>
            <a:off x="5995670" y="3749040"/>
            <a:ext cx="99060" cy="148590"/>
          </a:xfrm>
          <a:custGeom>
            <a:avLst/>
            <a:gdLst/>
            <a:ahLst/>
            <a:cxnLst/>
            <a:rect l="l" t="t" r="r" b="b"/>
            <a:pathLst>
              <a:path w="99060" h="148589">
                <a:moveTo>
                  <a:pt x="49529" y="0"/>
                </a:moveTo>
                <a:lnTo>
                  <a:pt x="0" y="148589"/>
                </a:lnTo>
                <a:lnTo>
                  <a:pt x="99059" y="148589"/>
                </a:lnTo>
                <a:lnTo>
                  <a:pt x="495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4" name="object 44"/>
          <p:cNvSpPr/>
          <p:nvPr/>
        </p:nvSpPr>
        <p:spPr>
          <a:xfrm>
            <a:off x="6012179" y="5760720"/>
            <a:ext cx="3241040" cy="0"/>
          </a:xfrm>
          <a:custGeom>
            <a:avLst/>
            <a:gdLst/>
            <a:ahLst/>
            <a:cxnLst/>
            <a:rect l="l" t="t" r="r" b="b"/>
            <a:pathLst>
              <a:path w="3241040">
                <a:moveTo>
                  <a:pt x="0" y="0"/>
                </a:moveTo>
                <a:lnTo>
                  <a:pt x="3241040" y="0"/>
                </a:lnTo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45"/>
          <p:cNvSpPr/>
          <p:nvPr/>
        </p:nvSpPr>
        <p:spPr>
          <a:xfrm>
            <a:off x="9246869" y="5711190"/>
            <a:ext cx="148590" cy="99060"/>
          </a:xfrm>
          <a:custGeom>
            <a:avLst/>
            <a:gdLst/>
            <a:ahLst/>
            <a:cxnLst/>
            <a:rect l="l" t="t" r="r" b="b"/>
            <a:pathLst>
              <a:path w="148590" h="99060">
                <a:moveTo>
                  <a:pt x="0" y="0"/>
                </a:moveTo>
                <a:lnTo>
                  <a:pt x="0" y="99060"/>
                </a:lnTo>
                <a:lnTo>
                  <a:pt x="148589" y="4953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6" name="object 46"/>
          <p:cNvSpPr txBox="1"/>
          <p:nvPr/>
        </p:nvSpPr>
        <p:spPr>
          <a:xfrm>
            <a:off x="9107169" y="5815512"/>
            <a:ext cx="889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t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171940" y="5968653"/>
            <a:ext cx="208279" cy="157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20" dirty="0">
                <a:latin typeface="Arial"/>
                <a:cs typeface="Arial"/>
              </a:rPr>
              <a:t>1</a:t>
            </a:r>
            <a:r>
              <a:rPr sz="1050" spc="-10" dirty="0">
                <a:latin typeface="Arial"/>
                <a:cs typeface="Arial"/>
              </a:rPr>
              <a:t>,2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815329" y="3859712"/>
            <a:ext cx="889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t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880100" y="4012853"/>
            <a:ext cx="99060" cy="157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3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202608" y="3674582"/>
            <a:ext cx="1384565" cy="19904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1" name="object 51"/>
          <p:cNvSpPr/>
          <p:nvPr/>
        </p:nvSpPr>
        <p:spPr>
          <a:xfrm>
            <a:off x="6103620" y="52882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FF9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2" name="object 52"/>
          <p:cNvSpPr/>
          <p:nvPr/>
        </p:nvSpPr>
        <p:spPr>
          <a:xfrm>
            <a:off x="7747000" y="49657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FF9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3" name="object 53"/>
          <p:cNvSpPr/>
          <p:nvPr/>
        </p:nvSpPr>
        <p:spPr>
          <a:xfrm>
            <a:off x="6043929" y="43738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FF9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4" name="object 54"/>
          <p:cNvSpPr/>
          <p:nvPr/>
        </p:nvSpPr>
        <p:spPr>
          <a:xfrm>
            <a:off x="7687309" y="40513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FF9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5" name="object 55"/>
          <p:cNvSpPr/>
          <p:nvPr/>
        </p:nvSpPr>
        <p:spPr>
          <a:xfrm>
            <a:off x="8027375" y="4809042"/>
            <a:ext cx="960119" cy="792480"/>
          </a:xfrm>
          <a:custGeom>
            <a:avLst/>
            <a:gdLst/>
            <a:ahLst/>
            <a:cxnLst/>
            <a:rect l="l" t="t" r="r" b="b"/>
            <a:pathLst>
              <a:path w="960120" h="792479">
                <a:moveTo>
                  <a:pt x="319064" y="170627"/>
                </a:moveTo>
                <a:lnTo>
                  <a:pt x="357408" y="144255"/>
                </a:lnTo>
                <a:lnTo>
                  <a:pt x="395765" y="120021"/>
                </a:lnTo>
                <a:lnTo>
                  <a:pt x="433996" y="97945"/>
                </a:lnTo>
                <a:lnTo>
                  <a:pt x="471962" y="78049"/>
                </a:lnTo>
                <a:lnTo>
                  <a:pt x="509524" y="60355"/>
                </a:lnTo>
                <a:lnTo>
                  <a:pt x="546544" y="44885"/>
                </a:lnTo>
                <a:lnTo>
                  <a:pt x="582882" y="31661"/>
                </a:lnTo>
                <a:lnTo>
                  <a:pt x="652954" y="12040"/>
                </a:lnTo>
                <a:lnTo>
                  <a:pt x="718631" y="1665"/>
                </a:lnTo>
                <a:lnTo>
                  <a:pt x="749472" y="0"/>
                </a:lnTo>
                <a:lnTo>
                  <a:pt x="778797" y="712"/>
                </a:lnTo>
                <a:lnTo>
                  <a:pt x="832343" y="9356"/>
                </a:lnTo>
                <a:lnTo>
                  <a:pt x="878153" y="27774"/>
                </a:lnTo>
                <a:lnTo>
                  <a:pt x="915117" y="56139"/>
                </a:lnTo>
                <a:lnTo>
                  <a:pt x="942042" y="93965"/>
                </a:lnTo>
                <a:lnTo>
                  <a:pt x="956796" y="138157"/>
                </a:lnTo>
                <a:lnTo>
                  <a:pt x="959571" y="162245"/>
                </a:lnTo>
                <a:lnTo>
                  <a:pt x="959362" y="187494"/>
                </a:lnTo>
                <a:lnTo>
                  <a:pt x="950251" y="240983"/>
                </a:lnTo>
                <a:lnTo>
                  <a:pt x="929973" y="297634"/>
                </a:lnTo>
                <a:lnTo>
                  <a:pt x="899038" y="356458"/>
                </a:lnTo>
                <a:lnTo>
                  <a:pt x="857957" y="416462"/>
                </a:lnTo>
                <a:lnTo>
                  <a:pt x="833771" y="446598"/>
                </a:lnTo>
                <a:lnTo>
                  <a:pt x="807240" y="476657"/>
                </a:lnTo>
                <a:lnTo>
                  <a:pt x="778428" y="506516"/>
                </a:lnTo>
                <a:lnTo>
                  <a:pt x="747399" y="536052"/>
                </a:lnTo>
                <a:lnTo>
                  <a:pt x="714216" y="565139"/>
                </a:lnTo>
                <a:lnTo>
                  <a:pt x="678943" y="593656"/>
                </a:lnTo>
                <a:lnTo>
                  <a:pt x="641644" y="621477"/>
                </a:lnTo>
                <a:lnTo>
                  <a:pt x="603300" y="647848"/>
                </a:lnTo>
                <a:lnTo>
                  <a:pt x="564942" y="672082"/>
                </a:lnTo>
                <a:lnTo>
                  <a:pt x="526708" y="694158"/>
                </a:lnTo>
                <a:lnTo>
                  <a:pt x="488736" y="714054"/>
                </a:lnTo>
                <a:lnTo>
                  <a:pt x="451164" y="731748"/>
                </a:lnTo>
                <a:lnTo>
                  <a:pt x="414130" y="747218"/>
                </a:lnTo>
                <a:lnTo>
                  <a:pt x="377772" y="760442"/>
                </a:lnTo>
                <a:lnTo>
                  <a:pt x="307638" y="780064"/>
                </a:lnTo>
                <a:lnTo>
                  <a:pt x="241866" y="790438"/>
                </a:lnTo>
                <a:lnTo>
                  <a:pt x="210962" y="792104"/>
                </a:lnTo>
                <a:lnTo>
                  <a:pt x="181562" y="791391"/>
                </a:lnTo>
                <a:lnTo>
                  <a:pt x="127830" y="782747"/>
                </a:lnTo>
                <a:lnTo>
                  <a:pt x="81775" y="764329"/>
                </a:lnTo>
                <a:lnTo>
                  <a:pt x="44502" y="735964"/>
                </a:lnTo>
                <a:lnTo>
                  <a:pt x="17406" y="698139"/>
                </a:lnTo>
                <a:lnTo>
                  <a:pt x="2719" y="653946"/>
                </a:lnTo>
                <a:lnTo>
                  <a:pt x="0" y="629859"/>
                </a:lnTo>
                <a:lnTo>
                  <a:pt x="274" y="604609"/>
                </a:lnTo>
                <a:lnTo>
                  <a:pt x="9545" y="551120"/>
                </a:lnTo>
                <a:lnTo>
                  <a:pt x="30006" y="494469"/>
                </a:lnTo>
                <a:lnTo>
                  <a:pt x="61130" y="435645"/>
                </a:lnTo>
                <a:lnTo>
                  <a:pt x="102394" y="375641"/>
                </a:lnTo>
                <a:lnTo>
                  <a:pt x="126663" y="345506"/>
                </a:lnTo>
                <a:lnTo>
                  <a:pt x="153270" y="315446"/>
                </a:lnTo>
                <a:lnTo>
                  <a:pt x="182148" y="285587"/>
                </a:lnTo>
                <a:lnTo>
                  <a:pt x="213232" y="256052"/>
                </a:lnTo>
                <a:lnTo>
                  <a:pt x="246457" y="226964"/>
                </a:lnTo>
                <a:lnTo>
                  <a:pt x="281756" y="198447"/>
                </a:lnTo>
                <a:lnTo>
                  <a:pt x="319064" y="170627"/>
                </a:lnTo>
                <a:close/>
              </a:path>
            </a:pathLst>
          </a:custGeom>
          <a:ln w="1832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6" name="object 56"/>
          <p:cNvSpPr/>
          <p:nvPr/>
        </p:nvSpPr>
        <p:spPr>
          <a:xfrm>
            <a:off x="7895590" y="53022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7" name="object 57"/>
          <p:cNvSpPr/>
          <p:nvPr/>
        </p:nvSpPr>
        <p:spPr>
          <a:xfrm>
            <a:off x="9119869" y="51079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8" name="object 58"/>
          <p:cNvSpPr/>
          <p:nvPr/>
        </p:nvSpPr>
        <p:spPr>
          <a:xfrm>
            <a:off x="8147740" y="4908438"/>
            <a:ext cx="719455" cy="594360"/>
          </a:xfrm>
          <a:custGeom>
            <a:avLst/>
            <a:gdLst/>
            <a:ahLst/>
            <a:cxnLst/>
            <a:rect l="l" t="t" r="r" b="b"/>
            <a:pathLst>
              <a:path w="719454" h="594360">
                <a:moveTo>
                  <a:pt x="238069" y="128381"/>
                </a:moveTo>
                <a:lnTo>
                  <a:pt x="295689" y="90417"/>
                </a:lnTo>
                <a:lnTo>
                  <a:pt x="352927" y="58907"/>
                </a:lnTo>
                <a:lnTo>
                  <a:pt x="408947" y="33981"/>
                </a:lnTo>
                <a:lnTo>
                  <a:pt x="462909" y="15768"/>
                </a:lnTo>
                <a:lnTo>
                  <a:pt x="513976" y="4398"/>
                </a:lnTo>
                <a:lnTo>
                  <a:pt x="561309" y="0"/>
                </a:lnTo>
                <a:lnTo>
                  <a:pt x="583313" y="456"/>
                </a:lnTo>
                <a:lnTo>
                  <a:pt x="623474" y="6759"/>
                </a:lnTo>
                <a:lnTo>
                  <a:pt x="672523" y="29935"/>
                </a:lnTo>
                <a:lnTo>
                  <a:pt x="705796" y="69794"/>
                </a:lnTo>
                <a:lnTo>
                  <a:pt x="719317" y="121411"/>
                </a:lnTo>
                <a:lnTo>
                  <a:pt x="719240" y="140446"/>
                </a:lnTo>
                <a:lnTo>
                  <a:pt x="712505" y="180710"/>
                </a:lnTo>
                <a:lnTo>
                  <a:pt x="697327" y="223291"/>
                </a:lnTo>
                <a:lnTo>
                  <a:pt x="674103" y="267456"/>
                </a:lnTo>
                <a:lnTo>
                  <a:pt x="643228" y="312475"/>
                </a:lnTo>
                <a:lnTo>
                  <a:pt x="605099" y="357616"/>
                </a:lnTo>
                <a:lnTo>
                  <a:pt x="560111" y="402148"/>
                </a:lnTo>
                <a:lnTo>
                  <a:pt x="508662" y="445338"/>
                </a:lnTo>
                <a:lnTo>
                  <a:pt x="451842" y="485973"/>
                </a:lnTo>
                <a:lnTo>
                  <a:pt x="394372" y="520658"/>
                </a:lnTo>
                <a:lnTo>
                  <a:pt x="337744" y="548771"/>
                </a:lnTo>
                <a:lnTo>
                  <a:pt x="282773" y="570198"/>
                </a:lnTo>
                <a:lnTo>
                  <a:pt x="230274" y="584823"/>
                </a:lnTo>
                <a:lnTo>
                  <a:pt x="181064" y="592534"/>
                </a:lnTo>
                <a:lnTo>
                  <a:pt x="157947" y="593760"/>
                </a:lnTo>
                <a:lnTo>
                  <a:pt x="135957" y="593215"/>
                </a:lnTo>
                <a:lnTo>
                  <a:pt x="95769" y="586752"/>
                </a:lnTo>
                <a:lnTo>
                  <a:pt x="46493" y="563413"/>
                </a:lnTo>
                <a:lnTo>
                  <a:pt x="13093" y="523519"/>
                </a:lnTo>
                <a:lnTo>
                  <a:pt x="0" y="471911"/>
                </a:lnTo>
                <a:lnTo>
                  <a:pt x="182" y="452886"/>
                </a:lnTo>
                <a:lnTo>
                  <a:pt x="7069" y="412657"/>
                </a:lnTo>
                <a:lnTo>
                  <a:pt x="22323" y="370137"/>
                </a:lnTo>
                <a:lnTo>
                  <a:pt x="45547" y="326067"/>
                </a:lnTo>
                <a:lnTo>
                  <a:pt x="76346" y="281186"/>
                </a:lnTo>
                <a:lnTo>
                  <a:pt x="114323" y="236232"/>
                </a:lnTo>
                <a:lnTo>
                  <a:pt x="159082" y="191945"/>
                </a:lnTo>
                <a:lnTo>
                  <a:pt x="210226" y="149064"/>
                </a:lnTo>
                <a:lnTo>
                  <a:pt x="238069" y="128381"/>
                </a:lnTo>
                <a:close/>
              </a:path>
            </a:pathLst>
          </a:custGeom>
          <a:ln w="18329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9" name="object 59"/>
          <p:cNvSpPr/>
          <p:nvPr/>
        </p:nvSpPr>
        <p:spPr>
          <a:xfrm>
            <a:off x="8047990" y="52781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0" name="object 60"/>
          <p:cNvSpPr/>
          <p:nvPr/>
        </p:nvSpPr>
        <p:spPr>
          <a:xfrm>
            <a:off x="8966200" y="51320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1" name="object 61"/>
          <p:cNvSpPr/>
          <p:nvPr/>
        </p:nvSpPr>
        <p:spPr>
          <a:xfrm>
            <a:off x="8266978" y="5007112"/>
            <a:ext cx="480695" cy="396240"/>
          </a:xfrm>
          <a:custGeom>
            <a:avLst/>
            <a:gdLst/>
            <a:ahLst/>
            <a:cxnLst/>
            <a:rect l="l" t="t" r="r" b="b"/>
            <a:pathLst>
              <a:path w="480695" h="396239">
                <a:moveTo>
                  <a:pt x="159471" y="85587"/>
                </a:moveTo>
                <a:lnTo>
                  <a:pt x="197976" y="60267"/>
                </a:lnTo>
                <a:lnTo>
                  <a:pt x="236169" y="39237"/>
                </a:lnTo>
                <a:lnTo>
                  <a:pt x="273508" y="22597"/>
                </a:lnTo>
                <a:lnTo>
                  <a:pt x="326733" y="6082"/>
                </a:lnTo>
                <a:lnTo>
                  <a:pt x="374995" y="0"/>
                </a:lnTo>
                <a:lnTo>
                  <a:pt x="389664" y="348"/>
                </a:lnTo>
                <a:lnTo>
                  <a:pt x="428467" y="8696"/>
                </a:lnTo>
                <a:lnTo>
                  <a:pt x="465541" y="37327"/>
                </a:lnTo>
                <a:lnTo>
                  <a:pt x="480232" y="81330"/>
                </a:lnTo>
                <a:lnTo>
                  <a:pt x="480066" y="93922"/>
                </a:lnTo>
                <a:lnTo>
                  <a:pt x="470905" y="134538"/>
                </a:lnTo>
                <a:lnTo>
                  <a:pt x="449468" y="178138"/>
                </a:lnTo>
                <a:lnTo>
                  <a:pt x="416681" y="223075"/>
                </a:lnTo>
                <a:lnTo>
                  <a:pt x="388975" y="252963"/>
                </a:lnTo>
                <a:lnTo>
                  <a:pt x="356910" y="282227"/>
                </a:lnTo>
                <a:lnTo>
                  <a:pt x="320761" y="310377"/>
                </a:lnTo>
                <a:lnTo>
                  <a:pt x="282256" y="335697"/>
                </a:lnTo>
                <a:lnTo>
                  <a:pt x="244063" y="356727"/>
                </a:lnTo>
                <a:lnTo>
                  <a:pt x="206724" y="373368"/>
                </a:lnTo>
                <a:lnTo>
                  <a:pt x="153499" y="389883"/>
                </a:lnTo>
                <a:lnTo>
                  <a:pt x="105237" y="395965"/>
                </a:lnTo>
                <a:lnTo>
                  <a:pt x="90568" y="395616"/>
                </a:lnTo>
                <a:lnTo>
                  <a:pt x="51765" y="387268"/>
                </a:lnTo>
                <a:lnTo>
                  <a:pt x="14691" y="358637"/>
                </a:lnTo>
                <a:lnTo>
                  <a:pt x="0" y="314634"/>
                </a:lnTo>
                <a:lnTo>
                  <a:pt x="165" y="302043"/>
                </a:lnTo>
                <a:lnTo>
                  <a:pt x="9326" y="261426"/>
                </a:lnTo>
                <a:lnTo>
                  <a:pt x="30763" y="217827"/>
                </a:lnTo>
                <a:lnTo>
                  <a:pt x="63550" y="172890"/>
                </a:lnTo>
                <a:lnTo>
                  <a:pt x="91257" y="143001"/>
                </a:lnTo>
                <a:lnTo>
                  <a:pt x="123322" y="113738"/>
                </a:lnTo>
                <a:lnTo>
                  <a:pt x="159471" y="85587"/>
                </a:lnTo>
                <a:close/>
              </a:path>
            </a:pathLst>
          </a:custGeom>
          <a:ln w="18329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2" name="object 62"/>
          <p:cNvSpPr/>
          <p:nvPr/>
        </p:nvSpPr>
        <p:spPr>
          <a:xfrm>
            <a:off x="8201659" y="52539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3" name="object 63"/>
          <p:cNvSpPr/>
          <p:nvPr/>
        </p:nvSpPr>
        <p:spPr>
          <a:xfrm>
            <a:off x="8813800" y="5156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4" name="object 64"/>
          <p:cNvSpPr/>
          <p:nvPr/>
        </p:nvSpPr>
        <p:spPr>
          <a:xfrm>
            <a:off x="8389335" y="5106547"/>
            <a:ext cx="235585" cy="197485"/>
          </a:xfrm>
          <a:custGeom>
            <a:avLst/>
            <a:gdLst/>
            <a:ahLst/>
            <a:cxnLst/>
            <a:rect l="l" t="t" r="r" b="b"/>
            <a:pathLst>
              <a:path w="235584" h="197485">
                <a:moveTo>
                  <a:pt x="77754" y="42032"/>
                </a:moveTo>
                <a:lnTo>
                  <a:pt x="118933" y="17888"/>
                </a:lnTo>
                <a:lnTo>
                  <a:pt x="158035" y="3670"/>
                </a:lnTo>
                <a:lnTo>
                  <a:pt x="192268" y="0"/>
                </a:lnTo>
                <a:lnTo>
                  <a:pt x="202114" y="1227"/>
                </a:lnTo>
                <a:lnTo>
                  <a:pt x="233480" y="28751"/>
                </a:lnTo>
                <a:lnTo>
                  <a:pt x="235370" y="46853"/>
                </a:lnTo>
                <a:lnTo>
                  <a:pt x="234163" y="56461"/>
                </a:lnTo>
                <a:lnTo>
                  <a:pt x="216171" y="97024"/>
                </a:lnTo>
                <a:lnTo>
                  <a:pt x="190277" y="127794"/>
                </a:lnTo>
                <a:lnTo>
                  <a:pt x="153098" y="157655"/>
                </a:lnTo>
                <a:lnTo>
                  <a:pt x="110667" y="181208"/>
                </a:lnTo>
                <a:lnTo>
                  <a:pt x="72451" y="194247"/>
                </a:lnTo>
                <a:lnTo>
                  <a:pt x="50189" y="197130"/>
                </a:lnTo>
                <a:lnTo>
                  <a:pt x="40220" y="196835"/>
                </a:lnTo>
                <a:lnTo>
                  <a:pt x="4903" y="176376"/>
                </a:lnTo>
                <a:lnTo>
                  <a:pt x="0" y="149987"/>
                </a:lnTo>
                <a:lnTo>
                  <a:pt x="1267" y="140384"/>
                </a:lnTo>
                <a:lnTo>
                  <a:pt x="19505" y="99779"/>
                </a:lnTo>
                <a:lnTo>
                  <a:pt x="45594" y="68949"/>
                </a:lnTo>
                <a:lnTo>
                  <a:pt x="77754" y="42032"/>
                </a:lnTo>
                <a:close/>
              </a:path>
            </a:pathLst>
          </a:custGeom>
          <a:ln w="1832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5" name="object 65"/>
          <p:cNvSpPr/>
          <p:nvPr/>
        </p:nvSpPr>
        <p:spPr>
          <a:xfrm>
            <a:off x="8354059" y="52298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6" name="object 66"/>
          <p:cNvSpPr/>
          <p:nvPr/>
        </p:nvSpPr>
        <p:spPr>
          <a:xfrm>
            <a:off x="8660130" y="5181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7" name="object 67"/>
          <p:cNvSpPr/>
          <p:nvPr/>
        </p:nvSpPr>
        <p:spPr>
          <a:xfrm>
            <a:off x="7853760" y="4676538"/>
            <a:ext cx="1306830" cy="1057275"/>
          </a:xfrm>
          <a:custGeom>
            <a:avLst/>
            <a:gdLst/>
            <a:ahLst/>
            <a:cxnLst/>
            <a:rect l="l" t="t" r="r" b="b"/>
            <a:pathLst>
              <a:path w="1306829" h="1057275">
                <a:moveTo>
                  <a:pt x="452038" y="247251"/>
                </a:moveTo>
                <a:lnTo>
                  <a:pt x="504804" y="210900"/>
                </a:lnTo>
                <a:lnTo>
                  <a:pt x="557443" y="177308"/>
                </a:lnTo>
                <a:lnTo>
                  <a:pt x="609769" y="146511"/>
                </a:lnTo>
                <a:lnTo>
                  <a:pt x="661598" y="118544"/>
                </a:lnTo>
                <a:lnTo>
                  <a:pt x="712745" y="93442"/>
                </a:lnTo>
                <a:lnTo>
                  <a:pt x="763026" y="71241"/>
                </a:lnTo>
                <a:lnTo>
                  <a:pt x="812254" y="51975"/>
                </a:lnTo>
                <a:lnTo>
                  <a:pt x="860247" y="35679"/>
                </a:lnTo>
                <a:lnTo>
                  <a:pt x="906818" y="22390"/>
                </a:lnTo>
                <a:lnTo>
                  <a:pt x="951783" y="12142"/>
                </a:lnTo>
                <a:lnTo>
                  <a:pt x="994958" y="4971"/>
                </a:lnTo>
                <a:lnTo>
                  <a:pt x="1036157" y="912"/>
                </a:lnTo>
                <a:lnTo>
                  <a:pt x="1075196" y="0"/>
                </a:lnTo>
                <a:lnTo>
                  <a:pt x="1111890" y="2269"/>
                </a:lnTo>
                <a:lnTo>
                  <a:pt x="1177503" y="16497"/>
                </a:lnTo>
                <a:lnTo>
                  <a:pt x="1231518" y="43877"/>
                </a:lnTo>
                <a:lnTo>
                  <a:pt x="1272458" y="84691"/>
                </a:lnTo>
                <a:lnTo>
                  <a:pt x="1298032" y="137091"/>
                </a:lnTo>
                <a:lnTo>
                  <a:pt x="1306667" y="197416"/>
                </a:lnTo>
                <a:lnTo>
                  <a:pt x="1304863" y="230146"/>
                </a:lnTo>
                <a:lnTo>
                  <a:pt x="1289475" y="299929"/>
                </a:lnTo>
                <a:lnTo>
                  <a:pt x="1276075" y="336659"/>
                </a:lnTo>
                <a:lnTo>
                  <a:pt x="1258995" y="374399"/>
                </a:lnTo>
                <a:lnTo>
                  <a:pt x="1238327" y="412986"/>
                </a:lnTo>
                <a:lnTo>
                  <a:pt x="1214163" y="452259"/>
                </a:lnTo>
                <a:lnTo>
                  <a:pt x="1186596" y="492056"/>
                </a:lnTo>
                <a:lnTo>
                  <a:pt x="1155718" y="532215"/>
                </a:lnTo>
                <a:lnTo>
                  <a:pt x="1121622" y="572574"/>
                </a:lnTo>
                <a:lnTo>
                  <a:pt x="1084399" y="612972"/>
                </a:lnTo>
                <a:lnTo>
                  <a:pt x="1044143" y="653245"/>
                </a:lnTo>
                <a:lnTo>
                  <a:pt x="1000945" y="693232"/>
                </a:lnTo>
                <a:lnTo>
                  <a:pt x="954899" y="732772"/>
                </a:lnTo>
                <a:lnTo>
                  <a:pt x="906095" y="771702"/>
                </a:lnTo>
                <a:lnTo>
                  <a:pt x="854628" y="809861"/>
                </a:lnTo>
                <a:lnTo>
                  <a:pt x="802043" y="846212"/>
                </a:lnTo>
                <a:lnTo>
                  <a:pt x="749566" y="879803"/>
                </a:lnTo>
                <a:lnTo>
                  <a:pt x="697383" y="910597"/>
                </a:lnTo>
                <a:lnTo>
                  <a:pt x="645678" y="938558"/>
                </a:lnTo>
                <a:lnTo>
                  <a:pt x="594635" y="963650"/>
                </a:lnTo>
                <a:lnTo>
                  <a:pt x="544441" y="985837"/>
                </a:lnTo>
                <a:lnTo>
                  <a:pt x="495279" y="1005083"/>
                </a:lnTo>
                <a:lnTo>
                  <a:pt x="447334" y="1021352"/>
                </a:lnTo>
                <a:lnTo>
                  <a:pt x="400791" y="1034606"/>
                </a:lnTo>
                <a:lnTo>
                  <a:pt x="355836" y="1044811"/>
                </a:lnTo>
                <a:lnTo>
                  <a:pt x="312652" y="1051930"/>
                </a:lnTo>
                <a:lnTo>
                  <a:pt x="271424" y="1055926"/>
                </a:lnTo>
                <a:lnTo>
                  <a:pt x="232337" y="1056764"/>
                </a:lnTo>
                <a:lnTo>
                  <a:pt x="195577" y="1054407"/>
                </a:lnTo>
                <a:lnTo>
                  <a:pt x="129773" y="1039965"/>
                </a:lnTo>
                <a:lnTo>
                  <a:pt x="75491" y="1012309"/>
                </a:lnTo>
                <a:lnTo>
                  <a:pt x="34208" y="971151"/>
                </a:lnTo>
                <a:lnTo>
                  <a:pt x="8634" y="919095"/>
                </a:lnTo>
                <a:lnTo>
                  <a:pt x="0" y="859046"/>
                </a:lnTo>
                <a:lnTo>
                  <a:pt x="1803" y="826431"/>
                </a:lnTo>
                <a:lnTo>
                  <a:pt x="17192" y="756834"/>
                </a:lnTo>
                <a:lnTo>
                  <a:pt x="30591" y="720179"/>
                </a:lnTo>
                <a:lnTo>
                  <a:pt x="47671" y="682502"/>
                </a:lnTo>
                <a:lnTo>
                  <a:pt x="68339" y="643967"/>
                </a:lnTo>
                <a:lnTo>
                  <a:pt x="92503" y="604737"/>
                </a:lnTo>
                <a:lnTo>
                  <a:pt x="120070" y="564975"/>
                </a:lnTo>
                <a:lnTo>
                  <a:pt x="150948" y="524843"/>
                </a:lnTo>
                <a:lnTo>
                  <a:pt x="185045" y="484504"/>
                </a:lnTo>
                <a:lnTo>
                  <a:pt x="222267" y="444121"/>
                </a:lnTo>
                <a:lnTo>
                  <a:pt x="262524" y="403857"/>
                </a:lnTo>
                <a:lnTo>
                  <a:pt x="305721" y="363876"/>
                </a:lnTo>
                <a:lnTo>
                  <a:pt x="351768" y="324339"/>
                </a:lnTo>
                <a:lnTo>
                  <a:pt x="400571" y="285410"/>
                </a:lnTo>
                <a:lnTo>
                  <a:pt x="452038" y="247251"/>
                </a:lnTo>
                <a:close/>
              </a:path>
            </a:pathLst>
          </a:custGeom>
          <a:ln w="18329">
            <a:solidFill>
              <a:srgbClr val="FFFF9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8" name="object 68"/>
          <p:cNvSpPr/>
          <p:nvPr/>
        </p:nvSpPr>
        <p:spPr>
          <a:xfrm>
            <a:off x="7686040" y="53670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FF9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9" name="object 69"/>
          <p:cNvSpPr/>
          <p:nvPr/>
        </p:nvSpPr>
        <p:spPr>
          <a:xfrm>
            <a:off x="9329419" y="50431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FF9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0" name="object 70"/>
          <p:cNvSpPr/>
          <p:nvPr/>
        </p:nvSpPr>
        <p:spPr>
          <a:xfrm>
            <a:off x="6924760" y="3662045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659" y="0"/>
                </a:lnTo>
              </a:path>
            </a:pathLst>
          </a:custGeom>
          <a:ln w="8889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1" name="object 71"/>
          <p:cNvSpPr/>
          <p:nvPr/>
        </p:nvSpPr>
        <p:spPr>
          <a:xfrm>
            <a:off x="6012179" y="4993640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2" name="object 72"/>
          <p:cNvSpPr/>
          <p:nvPr/>
        </p:nvSpPr>
        <p:spPr>
          <a:xfrm>
            <a:off x="6963409" y="5725159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1270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3" name="object 73"/>
          <p:cNvSpPr txBox="1"/>
          <p:nvPr/>
        </p:nvSpPr>
        <p:spPr>
          <a:xfrm>
            <a:off x="443230" y="5871392"/>
            <a:ext cx="666369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8293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spc="10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ed </a:t>
            </a:r>
            <a:r>
              <a:rPr sz="1200" spc="-1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 </a:t>
            </a:r>
            <a:r>
              <a:rPr sz="1800" spc="-2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4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fectiv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13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as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rem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p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bu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par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ace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43230" y="6400982"/>
            <a:ext cx="5641975" cy="510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20"/>
              </a:lnSpc>
            </a:pP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arr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mes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(h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re,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bec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us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hav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ass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bserv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9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bu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-2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bs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rvers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it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'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d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men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io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al)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082790" y="6024533"/>
            <a:ext cx="99060" cy="157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0" dirty="0">
                <a:latin typeface="Arial"/>
                <a:cs typeface="Arial"/>
              </a:rPr>
              <a:t>2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083809" y="4949371"/>
            <a:ext cx="83439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1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spc="10" dirty="0">
                <a:latin typeface="Arial"/>
                <a:cs typeface="Arial"/>
              </a:rPr>
              <a:t>u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ed </a:t>
            </a:r>
            <a:r>
              <a:rPr sz="1200" spc="-1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894070" y="5103783"/>
            <a:ext cx="99060" cy="157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0" dirty="0">
                <a:latin typeface="Arial"/>
                <a:cs typeface="Arial"/>
              </a:rPr>
              <a:t>2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569709" y="6547032"/>
            <a:ext cx="2595245" cy="509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10"/>
              </a:lnSpc>
            </a:pP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to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grat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assiv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tim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&gt;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time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79" name="Slide Number Placeholder 7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36800" y="659716"/>
            <a:ext cx="540004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22345" algn="l"/>
              </a:tabLst>
            </a:pPr>
            <a:r>
              <a:rPr sz="4400" spc="-30" dirty="0">
                <a:solidFill>
                  <a:srgbClr val="C00000"/>
                </a:solidFill>
                <a:latin typeface="Arial"/>
                <a:cs typeface="Arial"/>
              </a:rPr>
              <a:t>B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y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on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 ba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c	</a:t>
            </a:r>
            <a:r>
              <a:rPr sz="4400" spc="5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4400" spc="-10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ho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1869" y="1970382"/>
            <a:ext cx="134620" cy="16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30" dirty="0">
                <a:latin typeface="Cambria"/>
                <a:cs typeface="Cambria"/>
              </a:rPr>
              <a:t>●</a:t>
            </a:r>
            <a:endParaRPr sz="1050" dirty="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07769" y="1890426"/>
            <a:ext cx="704913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y 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400" spc="-1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at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n 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 s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urce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g y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et</a:t>
            </a:r>
            <a:r>
              <a:rPr sz="2400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400" spc="-1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ent</a:t>
            </a:r>
            <a:r>
              <a:rPr sz="2400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ob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serv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</a:p>
        </p:txBody>
      </p:sp>
      <p:sp>
        <p:nvSpPr>
          <p:cNvPr id="5" name="object 5"/>
          <p:cNvSpPr/>
          <p:nvPr/>
        </p:nvSpPr>
        <p:spPr>
          <a:xfrm>
            <a:off x="1403350" y="2781300"/>
            <a:ext cx="0" cy="1869439"/>
          </a:xfrm>
          <a:custGeom>
            <a:avLst/>
            <a:gdLst/>
            <a:ahLst/>
            <a:cxnLst/>
            <a:rect l="l" t="t" r="r" b="b"/>
            <a:pathLst>
              <a:path h="1869439">
                <a:moveTo>
                  <a:pt x="0" y="1869439"/>
                </a:moveTo>
                <a:lnTo>
                  <a:pt x="0" y="0"/>
                </a:lnTo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353819" y="2639060"/>
            <a:ext cx="99060" cy="148590"/>
          </a:xfrm>
          <a:custGeom>
            <a:avLst/>
            <a:gdLst/>
            <a:ahLst/>
            <a:cxnLst/>
            <a:rect l="l" t="t" r="r" b="b"/>
            <a:pathLst>
              <a:path w="99059" h="148589">
                <a:moveTo>
                  <a:pt x="49530" y="0"/>
                </a:moveTo>
                <a:lnTo>
                  <a:pt x="0" y="148589"/>
                </a:lnTo>
                <a:lnTo>
                  <a:pt x="99060" y="148589"/>
                </a:lnTo>
                <a:lnTo>
                  <a:pt x="495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1371600" y="4613909"/>
            <a:ext cx="3241040" cy="0"/>
          </a:xfrm>
          <a:custGeom>
            <a:avLst/>
            <a:gdLst/>
            <a:ahLst/>
            <a:cxnLst/>
            <a:rect l="l" t="t" r="r" b="b"/>
            <a:pathLst>
              <a:path w="3241040">
                <a:moveTo>
                  <a:pt x="0" y="0"/>
                </a:moveTo>
                <a:lnTo>
                  <a:pt x="3241040" y="0"/>
                </a:lnTo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4606290" y="4564379"/>
            <a:ext cx="148590" cy="99060"/>
          </a:xfrm>
          <a:custGeom>
            <a:avLst/>
            <a:gdLst/>
            <a:ahLst/>
            <a:cxnLst/>
            <a:rect l="l" t="t" r="r" b="b"/>
            <a:pathLst>
              <a:path w="148589" h="99060">
                <a:moveTo>
                  <a:pt x="0" y="0"/>
                </a:moveTo>
                <a:lnTo>
                  <a:pt x="0" y="99060"/>
                </a:lnTo>
                <a:lnTo>
                  <a:pt x="148589" y="4953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4466590" y="4704262"/>
            <a:ext cx="889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t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30090" y="4858673"/>
            <a:ext cx="99060" cy="157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0" dirty="0">
                <a:latin typeface="Arial"/>
                <a:cs typeface="Arial"/>
              </a:rPr>
              <a:t>3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74750" y="2748462"/>
            <a:ext cx="889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t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38250" y="2902873"/>
            <a:ext cx="99060" cy="157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4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990933" y="3541948"/>
            <a:ext cx="960119" cy="792480"/>
          </a:xfrm>
          <a:custGeom>
            <a:avLst/>
            <a:gdLst/>
            <a:ahLst/>
            <a:cxnLst/>
            <a:rect l="l" t="t" r="r" b="b"/>
            <a:pathLst>
              <a:path w="960119" h="792479">
                <a:moveTo>
                  <a:pt x="317926" y="170261"/>
                </a:moveTo>
                <a:lnTo>
                  <a:pt x="356442" y="144062"/>
                </a:lnTo>
                <a:lnTo>
                  <a:pt x="394936" y="119964"/>
                </a:lnTo>
                <a:lnTo>
                  <a:pt x="433275" y="97992"/>
                </a:lnTo>
                <a:lnTo>
                  <a:pt x="471322" y="78171"/>
                </a:lnTo>
                <a:lnTo>
                  <a:pt x="508942" y="60525"/>
                </a:lnTo>
                <a:lnTo>
                  <a:pt x="546000" y="45079"/>
                </a:lnTo>
                <a:lnTo>
                  <a:pt x="582361" y="31859"/>
                </a:lnTo>
                <a:lnTo>
                  <a:pt x="652451" y="12192"/>
                </a:lnTo>
                <a:lnTo>
                  <a:pt x="718128" y="1723"/>
                </a:lnTo>
                <a:lnTo>
                  <a:pt x="748974" y="0"/>
                </a:lnTo>
                <a:lnTo>
                  <a:pt x="778312" y="649"/>
                </a:lnTo>
                <a:lnTo>
                  <a:pt x="831919" y="9169"/>
                </a:lnTo>
                <a:lnTo>
                  <a:pt x="877868" y="27481"/>
                </a:lnTo>
                <a:lnTo>
                  <a:pt x="915077" y="55782"/>
                </a:lnTo>
                <a:lnTo>
                  <a:pt x="942164" y="93780"/>
                </a:lnTo>
                <a:lnTo>
                  <a:pt x="956851" y="138282"/>
                </a:lnTo>
                <a:lnTo>
                  <a:pt x="959571" y="162499"/>
                </a:lnTo>
                <a:lnTo>
                  <a:pt x="959296" y="187862"/>
                </a:lnTo>
                <a:lnTo>
                  <a:pt x="950025" y="241538"/>
                </a:lnTo>
                <a:lnTo>
                  <a:pt x="929565" y="298327"/>
                </a:lnTo>
                <a:lnTo>
                  <a:pt x="898440" y="357246"/>
                </a:lnTo>
                <a:lnTo>
                  <a:pt x="857177" y="417312"/>
                </a:lnTo>
                <a:lnTo>
                  <a:pt x="832907" y="447467"/>
                </a:lnTo>
                <a:lnTo>
                  <a:pt x="806301" y="477541"/>
                </a:lnTo>
                <a:lnTo>
                  <a:pt x="777422" y="507410"/>
                </a:lnTo>
                <a:lnTo>
                  <a:pt x="746338" y="536952"/>
                </a:lnTo>
                <a:lnTo>
                  <a:pt x="713113" y="566042"/>
                </a:lnTo>
                <a:lnTo>
                  <a:pt x="677814" y="594560"/>
                </a:lnTo>
                <a:lnTo>
                  <a:pt x="640506" y="622381"/>
                </a:lnTo>
                <a:lnTo>
                  <a:pt x="602163" y="648571"/>
                </a:lnTo>
                <a:lnTo>
                  <a:pt x="563806" y="672644"/>
                </a:lnTo>
                <a:lnTo>
                  <a:pt x="525575" y="694577"/>
                </a:lnTo>
                <a:lnTo>
                  <a:pt x="487608" y="714349"/>
                </a:lnTo>
                <a:lnTo>
                  <a:pt x="450046" y="731938"/>
                </a:lnTo>
                <a:lnTo>
                  <a:pt x="413026" y="747322"/>
                </a:lnTo>
                <a:lnTo>
                  <a:pt x="376689" y="760479"/>
                </a:lnTo>
                <a:lnTo>
                  <a:pt x="306616" y="780025"/>
                </a:lnTo>
                <a:lnTo>
                  <a:pt x="240940" y="790400"/>
                </a:lnTo>
                <a:lnTo>
                  <a:pt x="210098" y="792093"/>
                </a:lnTo>
                <a:lnTo>
                  <a:pt x="180773" y="791429"/>
                </a:lnTo>
                <a:lnTo>
                  <a:pt x="127228" y="782937"/>
                </a:lnTo>
                <a:lnTo>
                  <a:pt x="81417" y="764748"/>
                </a:lnTo>
                <a:lnTo>
                  <a:pt x="44453" y="736688"/>
                </a:lnTo>
                <a:lnTo>
                  <a:pt x="17529" y="698862"/>
                </a:lnTo>
                <a:lnTo>
                  <a:pt x="2774" y="654360"/>
                </a:lnTo>
                <a:lnTo>
                  <a:pt x="0" y="630143"/>
                </a:lnTo>
                <a:lnTo>
                  <a:pt x="208" y="604779"/>
                </a:lnTo>
                <a:lnTo>
                  <a:pt x="9319" y="551103"/>
                </a:lnTo>
                <a:lnTo>
                  <a:pt x="29598" y="494314"/>
                </a:lnTo>
                <a:lnTo>
                  <a:pt x="60533" y="435395"/>
                </a:lnTo>
                <a:lnTo>
                  <a:pt x="101614" y="375330"/>
                </a:lnTo>
                <a:lnTo>
                  <a:pt x="125799" y="345174"/>
                </a:lnTo>
                <a:lnTo>
                  <a:pt x="152330" y="315100"/>
                </a:lnTo>
                <a:lnTo>
                  <a:pt x="181142" y="285231"/>
                </a:lnTo>
                <a:lnTo>
                  <a:pt x="212172" y="255690"/>
                </a:lnTo>
                <a:lnTo>
                  <a:pt x="245355" y="226599"/>
                </a:lnTo>
                <a:lnTo>
                  <a:pt x="280627" y="198082"/>
                </a:lnTo>
                <a:lnTo>
                  <a:pt x="317926" y="170261"/>
                </a:lnTo>
                <a:close/>
              </a:path>
            </a:pathLst>
          </a:custGeom>
          <a:ln w="1832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859279" y="40347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3082289" y="38417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2110171" y="3641252"/>
            <a:ext cx="720090" cy="593725"/>
          </a:xfrm>
          <a:custGeom>
            <a:avLst/>
            <a:gdLst/>
            <a:ahLst/>
            <a:cxnLst/>
            <a:rect l="l" t="t" r="r" b="b"/>
            <a:pathLst>
              <a:path w="720089" h="593725">
                <a:moveTo>
                  <a:pt x="239328" y="128107"/>
                </a:moveTo>
                <a:lnTo>
                  <a:pt x="296605" y="90144"/>
                </a:lnTo>
                <a:lnTo>
                  <a:pt x="353578" y="58643"/>
                </a:lnTo>
                <a:lnTo>
                  <a:pt x="409407" y="33741"/>
                </a:lnTo>
                <a:lnTo>
                  <a:pt x="463255" y="15575"/>
                </a:lnTo>
                <a:lnTo>
                  <a:pt x="514283" y="4282"/>
                </a:lnTo>
                <a:lnTo>
                  <a:pt x="561654" y="0"/>
                </a:lnTo>
                <a:lnTo>
                  <a:pt x="583706" y="530"/>
                </a:lnTo>
                <a:lnTo>
                  <a:pt x="624019" y="7020"/>
                </a:lnTo>
                <a:lnTo>
                  <a:pt x="673440" y="30586"/>
                </a:lnTo>
                <a:lnTo>
                  <a:pt x="706874" y="70608"/>
                </a:lnTo>
                <a:lnTo>
                  <a:pt x="719957" y="121787"/>
                </a:lnTo>
                <a:lnTo>
                  <a:pt x="719765" y="140708"/>
                </a:lnTo>
                <a:lnTo>
                  <a:pt x="712844" y="180785"/>
                </a:lnTo>
                <a:lnTo>
                  <a:pt x="697528" y="223228"/>
                </a:lnTo>
                <a:lnTo>
                  <a:pt x="674208" y="267298"/>
                </a:lnTo>
                <a:lnTo>
                  <a:pt x="643272" y="312256"/>
                </a:lnTo>
                <a:lnTo>
                  <a:pt x="605108" y="357362"/>
                </a:lnTo>
                <a:lnTo>
                  <a:pt x="560106" y="401878"/>
                </a:lnTo>
                <a:lnTo>
                  <a:pt x="508652" y="445064"/>
                </a:lnTo>
                <a:lnTo>
                  <a:pt x="452004" y="485698"/>
                </a:lnTo>
                <a:lnTo>
                  <a:pt x="394775" y="520384"/>
                </a:lnTo>
                <a:lnTo>
                  <a:pt x="338269" y="548497"/>
                </a:lnTo>
                <a:lnTo>
                  <a:pt x="283326" y="569923"/>
                </a:lnTo>
                <a:lnTo>
                  <a:pt x="230783" y="584549"/>
                </a:lnTo>
                <a:lnTo>
                  <a:pt x="181478" y="592259"/>
                </a:lnTo>
                <a:lnTo>
                  <a:pt x="158302" y="593486"/>
                </a:lnTo>
                <a:lnTo>
                  <a:pt x="136250" y="592940"/>
                </a:lnTo>
                <a:lnTo>
                  <a:pt x="95938" y="586478"/>
                </a:lnTo>
                <a:lnTo>
                  <a:pt x="46517" y="563139"/>
                </a:lnTo>
                <a:lnTo>
                  <a:pt x="13083" y="523426"/>
                </a:lnTo>
                <a:lnTo>
                  <a:pt x="0" y="472246"/>
                </a:lnTo>
                <a:lnTo>
                  <a:pt x="191" y="453326"/>
                </a:lnTo>
                <a:lnTo>
                  <a:pt x="7113" y="413249"/>
                </a:lnTo>
                <a:lnTo>
                  <a:pt x="22428" y="370806"/>
                </a:lnTo>
                <a:lnTo>
                  <a:pt x="45749" y="326736"/>
                </a:lnTo>
                <a:lnTo>
                  <a:pt x="76685" y="281778"/>
                </a:lnTo>
                <a:lnTo>
                  <a:pt x="114849" y="236672"/>
                </a:lnTo>
                <a:lnTo>
                  <a:pt x="159851" y="192156"/>
                </a:lnTo>
                <a:lnTo>
                  <a:pt x="211304" y="148970"/>
                </a:lnTo>
                <a:lnTo>
                  <a:pt x="239328" y="128107"/>
                </a:lnTo>
                <a:close/>
              </a:path>
            </a:pathLst>
          </a:custGeom>
          <a:ln w="18329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2011679" y="40106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2929889" y="38658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2230546" y="3740566"/>
            <a:ext cx="480695" cy="396240"/>
          </a:xfrm>
          <a:custGeom>
            <a:avLst/>
            <a:gdLst/>
            <a:ahLst/>
            <a:cxnLst/>
            <a:rect l="l" t="t" r="r" b="b"/>
            <a:pathLst>
              <a:path w="480694" h="396239">
                <a:moveTo>
                  <a:pt x="159593" y="84673"/>
                </a:moveTo>
                <a:lnTo>
                  <a:pt x="197789" y="59696"/>
                </a:lnTo>
                <a:lnTo>
                  <a:pt x="235803" y="38933"/>
                </a:lnTo>
                <a:lnTo>
                  <a:pt x="273070" y="22482"/>
                </a:lnTo>
                <a:lnTo>
                  <a:pt x="326336" y="6110"/>
                </a:lnTo>
                <a:lnTo>
                  <a:pt x="374751" y="0"/>
                </a:lnTo>
                <a:lnTo>
                  <a:pt x="389482" y="301"/>
                </a:lnTo>
                <a:lnTo>
                  <a:pt x="428467" y="8392"/>
                </a:lnTo>
                <a:lnTo>
                  <a:pt x="465663" y="36413"/>
                </a:lnTo>
                <a:lnTo>
                  <a:pt x="480354" y="80548"/>
                </a:lnTo>
                <a:lnTo>
                  <a:pt x="480188" y="93206"/>
                </a:lnTo>
                <a:lnTo>
                  <a:pt x="471027" y="134071"/>
                </a:lnTo>
                <a:lnTo>
                  <a:pt x="449590" y="177953"/>
                </a:lnTo>
                <a:lnTo>
                  <a:pt x="416803" y="223156"/>
                </a:lnTo>
                <a:lnTo>
                  <a:pt x="389097" y="253187"/>
                </a:lnTo>
                <a:lnTo>
                  <a:pt x="357032" y="282547"/>
                </a:lnTo>
                <a:lnTo>
                  <a:pt x="320883" y="310733"/>
                </a:lnTo>
                <a:lnTo>
                  <a:pt x="282378" y="336019"/>
                </a:lnTo>
                <a:lnTo>
                  <a:pt x="244185" y="356961"/>
                </a:lnTo>
                <a:lnTo>
                  <a:pt x="206846" y="373484"/>
                </a:lnTo>
                <a:lnTo>
                  <a:pt x="153620" y="389814"/>
                </a:lnTo>
                <a:lnTo>
                  <a:pt x="105359" y="395772"/>
                </a:lnTo>
                <a:lnTo>
                  <a:pt x="90690" y="395409"/>
                </a:lnTo>
                <a:lnTo>
                  <a:pt x="51887" y="387136"/>
                </a:lnTo>
                <a:lnTo>
                  <a:pt x="14813" y="358993"/>
                </a:lnTo>
                <a:lnTo>
                  <a:pt x="0" y="314858"/>
                </a:lnTo>
                <a:lnTo>
                  <a:pt x="109" y="302200"/>
                </a:lnTo>
                <a:lnTo>
                  <a:pt x="9083" y="261335"/>
                </a:lnTo>
                <a:lnTo>
                  <a:pt x="30367" y="217452"/>
                </a:lnTo>
                <a:lnTo>
                  <a:pt x="63112" y="172250"/>
                </a:lnTo>
                <a:lnTo>
                  <a:pt x="90891" y="142219"/>
                </a:lnTo>
                <a:lnTo>
                  <a:pt x="123135" y="112859"/>
                </a:lnTo>
                <a:lnTo>
                  <a:pt x="159593" y="84673"/>
                </a:lnTo>
                <a:close/>
              </a:path>
            </a:pathLst>
          </a:custGeom>
          <a:ln w="18329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2164079" y="39865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2776220" y="38900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2352924" y="3840006"/>
            <a:ext cx="235585" cy="197485"/>
          </a:xfrm>
          <a:custGeom>
            <a:avLst/>
            <a:gdLst/>
            <a:ahLst/>
            <a:cxnLst/>
            <a:rect l="l" t="t" r="r" b="b"/>
            <a:pathLst>
              <a:path w="235585" h="197485">
                <a:moveTo>
                  <a:pt x="76584" y="42383"/>
                </a:moveTo>
                <a:lnTo>
                  <a:pt x="118167" y="17854"/>
                </a:lnTo>
                <a:lnTo>
                  <a:pt x="157438" y="3602"/>
                </a:lnTo>
                <a:lnTo>
                  <a:pt x="181019" y="0"/>
                </a:lnTo>
                <a:lnTo>
                  <a:pt x="191734" y="10"/>
                </a:lnTo>
                <a:lnTo>
                  <a:pt x="229965" y="20325"/>
                </a:lnTo>
                <a:lnTo>
                  <a:pt x="235285" y="46880"/>
                </a:lnTo>
                <a:lnTo>
                  <a:pt x="234153" y="56495"/>
                </a:lnTo>
                <a:lnTo>
                  <a:pt x="216467" y="97008"/>
                </a:lnTo>
                <a:lnTo>
                  <a:pt x="190818" y="127702"/>
                </a:lnTo>
                <a:lnTo>
                  <a:pt x="153759" y="157572"/>
                </a:lnTo>
                <a:lnTo>
                  <a:pt x="111231" y="181268"/>
                </a:lnTo>
                <a:lnTo>
                  <a:pt x="72984" y="194450"/>
                </a:lnTo>
                <a:lnTo>
                  <a:pt x="50712" y="197439"/>
                </a:lnTo>
                <a:lnTo>
                  <a:pt x="40735" y="197203"/>
                </a:lnTo>
                <a:lnTo>
                  <a:pt x="5241" y="176739"/>
                </a:lnTo>
                <a:lnTo>
                  <a:pt x="0" y="149833"/>
                </a:lnTo>
                <a:lnTo>
                  <a:pt x="1142" y="140162"/>
                </a:lnTo>
                <a:lnTo>
                  <a:pt x="18911" y="99606"/>
                </a:lnTo>
                <a:lnTo>
                  <a:pt x="44792" y="68949"/>
                </a:lnTo>
                <a:lnTo>
                  <a:pt x="76584" y="42383"/>
                </a:lnTo>
                <a:close/>
              </a:path>
            </a:pathLst>
          </a:custGeom>
          <a:ln w="1832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2317750" y="3962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2623820" y="39141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1816313" y="3409427"/>
            <a:ext cx="1308100" cy="1057910"/>
          </a:xfrm>
          <a:custGeom>
            <a:avLst/>
            <a:gdLst/>
            <a:ahLst/>
            <a:cxnLst/>
            <a:rect l="l" t="t" r="r" b="b"/>
            <a:pathLst>
              <a:path w="1308100" h="1057910">
                <a:moveTo>
                  <a:pt x="453176" y="246902"/>
                </a:moveTo>
                <a:lnTo>
                  <a:pt x="505761" y="210552"/>
                </a:lnTo>
                <a:lnTo>
                  <a:pt x="558238" y="176961"/>
                </a:lnTo>
                <a:lnTo>
                  <a:pt x="610422" y="146167"/>
                </a:lnTo>
                <a:lnTo>
                  <a:pt x="662127" y="118206"/>
                </a:lnTo>
                <a:lnTo>
                  <a:pt x="713169" y="93113"/>
                </a:lnTo>
                <a:lnTo>
                  <a:pt x="763363" y="70926"/>
                </a:lnTo>
                <a:lnTo>
                  <a:pt x="812525" y="51680"/>
                </a:lnTo>
                <a:lnTo>
                  <a:pt x="860470" y="35412"/>
                </a:lnTo>
                <a:lnTo>
                  <a:pt x="907013" y="22157"/>
                </a:lnTo>
                <a:lnTo>
                  <a:pt x="951969" y="11952"/>
                </a:lnTo>
                <a:lnTo>
                  <a:pt x="995153" y="4834"/>
                </a:lnTo>
                <a:lnTo>
                  <a:pt x="1036380" y="837"/>
                </a:lnTo>
                <a:lnTo>
                  <a:pt x="1075467" y="0"/>
                </a:lnTo>
                <a:lnTo>
                  <a:pt x="1112227" y="2356"/>
                </a:lnTo>
                <a:lnTo>
                  <a:pt x="1178031" y="16799"/>
                </a:lnTo>
                <a:lnTo>
                  <a:pt x="1232314" y="44454"/>
                </a:lnTo>
                <a:lnTo>
                  <a:pt x="1273596" y="85612"/>
                </a:lnTo>
                <a:lnTo>
                  <a:pt x="1299170" y="137704"/>
                </a:lnTo>
                <a:lnTo>
                  <a:pt x="1307805" y="197850"/>
                </a:lnTo>
                <a:lnTo>
                  <a:pt x="1306001" y="230531"/>
                </a:lnTo>
                <a:lnTo>
                  <a:pt x="1290613" y="300287"/>
                </a:lnTo>
                <a:lnTo>
                  <a:pt x="1277213" y="337032"/>
                </a:lnTo>
                <a:lnTo>
                  <a:pt x="1260133" y="374801"/>
                </a:lnTo>
                <a:lnTo>
                  <a:pt x="1239465" y="413431"/>
                </a:lnTo>
                <a:lnTo>
                  <a:pt x="1215301" y="452756"/>
                </a:lnTo>
                <a:lnTo>
                  <a:pt x="1187734" y="492612"/>
                </a:lnTo>
                <a:lnTo>
                  <a:pt x="1156856" y="532833"/>
                </a:lnTo>
                <a:lnTo>
                  <a:pt x="1122760" y="573256"/>
                </a:lnTo>
                <a:lnTo>
                  <a:pt x="1085537" y="613714"/>
                </a:lnTo>
                <a:lnTo>
                  <a:pt x="1045281" y="654044"/>
                </a:lnTo>
                <a:lnTo>
                  <a:pt x="1002083" y="694081"/>
                </a:lnTo>
                <a:lnTo>
                  <a:pt x="956036" y="733659"/>
                </a:lnTo>
                <a:lnTo>
                  <a:pt x="907233" y="772615"/>
                </a:lnTo>
                <a:lnTo>
                  <a:pt x="855766" y="810782"/>
                </a:lnTo>
                <a:lnTo>
                  <a:pt x="803000" y="847133"/>
                </a:lnTo>
                <a:lnTo>
                  <a:pt x="750360" y="880724"/>
                </a:lnTo>
                <a:lnTo>
                  <a:pt x="698031" y="911518"/>
                </a:lnTo>
                <a:lnTo>
                  <a:pt x="646196" y="939479"/>
                </a:lnTo>
                <a:lnTo>
                  <a:pt x="595039" y="964571"/>
                </a:lnTo>
                <a:lnTo>
                  <a:pt x="544744" y="986759"/>
                </a:lnTo>
                <a:lnTo>
                  <a:pt x="495496" y="1006005"/>
                </a:lnTo>
                <a:lnTo>
                  <a:pt x="447476" y="1022273"/>
                </a:lnTo>
                <a:lnTo>
                  <a:pt x="400871" y="1035528"/>
                </a:lnTo>
                <a:lnTo>
                  <a:pt x="355862" y="1045732"/>
                </a:lnTo>
                <a:lnTo>
                  <a:pt x="312635" y="1052851"/>
                </a:lnTo>
                <a:lnTo>
                  <a:pt x="271373" y="1056847"/>
                </a:lnTo>
                <a:lnTo>
                  <a:pt x="232260" y="1057685"/>
                </a:lnTo>
                <a:lnTo>
                  <a:pt x="195479" y="1055329"/>
                </a:lnTo>
                <a:lnTo>
                  <a:pt x="129651" y="1040886"/>
                </a:lnTo>
                <a:lnTo>
                  <a:pt x="75360" y="1013231"/>
                </a:lnTo>
                <a:lnTo>
                  <a:pt x="34076" y="972072"/>
                </a:lnTo>
                <a:lnTo>
                  <a:pt x="8538" y="919672"/>
                </a:lnTo>
                <a:lnTo>
                  <a:pt x="0" y="859347"/>
                </a:lnTo>
                <a:lnTo>
                  <a:pt x="1870" y="826618"/>
                </a:lnTo>
                <a:lnTo>
                  <a:pt x="17417" y="756834"/>
                </a:lnTo>
                <a:lnTo>
                  <a:pt x="30906" y="720104"/>
                </a:lnTo>
                <a:lnTo>
                  <a:pt x="48079" y="682365"/>
                </a:lnTo>
                <a:lnTo>
                  <a:pt x="68842" y="643777"/>
                </a:lnTo>
                <a:lnTo>
                  <a:pt x="93101" y="604504"/>
                </a:lnTo>
                <a:lnTo>
                  <a:pt x="120761" y="564707"/>
                </a:lnTo>
                <a:lnTo>
                  <a:pt x="151728" y="524548"/>
                </a:lnTo>
                <a:lnTo>
                  <a:pt x="185908" y="484189"/>
                </a:lnTo>
                <a:lnTo>
                  <a:pt x="223207" y="443792"/>
                </a:lnTo>
                <a:lnTo>
                  <a:pt x="263530" y="403519"/>
                </a:lnTo>
                <a:lnTo>
                  <a:pt x="306782" y="363531"/>
                </a:lnTo>
                <a:lnTo>
                  <a:pt x="352870" y="323991"/>
                </a:lnTo>
                <a:lnTo>
                  <a:pt x="401700" y="285061"/>
                </a:lnTo>
                <a:lnTo>
                  <a:pt x="453176" y="246902"/>
                </a:lnTo>
                <a:close/>
              </a:path>
            </a:pathLst>
          </a:custGeom>
          <a:ln w="18329">
            <a:solidFill>
              <a:srgbClr val="FFFF9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1649729" y="40995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FF9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3291840" y="3776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FFFF9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2286000" y="2776220"/>
            <a:ext cx="0" cy="1155700"/>
          </a:xfrm>
          <a:custGeom>
            <a:avLst/>
            <a:gdLst/>
            <a:ahLst/>
            <a:cxnLst/>
            <a:rect l="l" t="t" r="r" b="b"/>
            <a:pathLst>
              <a:path h="1155700">
                <a:moveTo>
                  <a:pt x="0" y="1155700"/>
                </a:moveTo>
                <a:lnTo>
                  <a:pt x="0" y="0"/>
                </a:lnTo>
              </a:path>
            </a:pathLst>
          </a:custGeom>
          <a:ln w="36659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2267670" y="2757804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0" y="0"/>
                </a:moveTo>
                <a:lnTo>
                  <a:pt x="36659" y="0"/>
                </a:lnTo>
              </a:path>
            </a:pathLst>
          </a:custGeom>
          <a:ln w="36830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2267670" y="2684145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0" y="0"/>
                </a:moveTo>
                <a:lnTo>
                  <a:pt x="36659" y="0"/>
                </a:lnTo>
              </a:path>
            </a:pathLst>
          </a:custGeom>
          <a:ln w="36830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2267670" y="2610485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0" y="0"/>
                </a:moveTo>
                <a:lnTo>
                  <a:pt x="36659" y="0"/>
                </a:lnTo>
              </a:path>
            </a:pathLst>
          </a:custGeom>
          <a:ln w="36829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32"/>
          <p:cNvSpPr/>
          <p:nvPr/>
        </p:nvSpPr>
        <p:spPr>
          <a:xfrm>
            <a:off x="2267670" y="2551429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0" y="0"/>
                </a:moveTo>
                <a:lnTo>
                  <a:pt x="36659" y="0"/>
                </a:lnTo>
              </a:path>
            </a:pathLst>
          </a:custGeom>
          <a:ln w="7619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33"/>
          <p:cNvSpPr txBox="1"/>
          <p:nvPr/>
        </p:nvSpPr>
        <p:spPr>
          <a:xfrm>
            <a:off x="1266189" y="5449752"/>
            <a:ext cx="3284220" cy="1532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3200"/>
              </a:lnSpc>
            </a:pP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Integ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ver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rbitrary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cut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corre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ate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ltiva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iat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n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rmal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istrib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(g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uss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orth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ant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rob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em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)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h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pro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– c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ose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for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so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uti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ns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ist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nl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fo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to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3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im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nsi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ns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286000" y="2560320"/>
            <a:ext cx="49530" cy="49530"/>
          </a:xfrm>
          <a:custGeom>
            <a:avLst/>
            <a:gdLst/>
            <a:ahLst/>
            <a:cxnLst/>
            <a:rect l="l" t="t" r="r" b="b"/>
            <a:pathLst>
              <a:path w="49530" h="49530">
                <a:moveTo>
                  <a:pt x="0" y="49529"/>
                </a:moveTo>
                <a:lnTo>
                  <a:pt x="4953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/>
          <p:nvPr/>
        </p:nvSpPr>
        <p:spPr>
          <a:xfrm>
            <a:off x="2286000" y="2560320"/>
            <a:ext cx="100330" cy="100330"/>
          </a:xfrm>
          <a:custGeom>
            <a:avLst/>
            <a:gdLst/>
            <a:ahLst/>
            <a:cxnLst/>
            <a:rect l="l" t="t" r="r" b="b"/>
            <a:pathLst>
              <a:path w="100330" h="100330">
                <a:moveTo>
                  <a:pt x="0" y="100329"/>
                </a:moveTo>
                <a:lnTo>
                  <a:pt x="10033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6" name="object 36"/>
          <p:cNvSpPr/>
          <p:nvPr/>
        </p:nvSpPr>
        <p:spPr>
          <a:xfrm>
            <a:off x="2286000" y="256032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152400"/>
                </a:moveTo>
                <a:lnTo>
                  <a:pt x="15240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37"/>
          <p:cNvSpPr/>
          <p:nvPr/>
        </p:nvSpPr>
        <p:spPr>
          <a:xfrm>
            <a:off x="2286000" y="2560320"/>
            <a:ext cx="204470" cy="204470"/>
          </a:xfrm>
          <a:custGeom>
            <a:avLst/>
            <a:gdLst/>
            <a:ahLst/>
            <a:cxnLst/>
            <a:rect l="l" t="t" r="r" b="b"/>
            <a:pathLst>
              <a:path w="204469" h="204469">
                <a:moveTo>
                  <a:pt x="0" y="204469"/>
                </a:moveTo>
                <a:lnTo>
                  <a:pt x="20446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38"/>
          <p:cNvSpPr/>
          <p:nvPr/>
        </p:nvSpPr>
        <p:spPr>
          <a:xfrm>
            <a:off x="2286000" y="2560320"/>
            <a:ext cx="256540" cy="256540"/>
          </a:xfrm>
          <a:custGeom>
            <a:avLst/>
            <a:gdLst/>
            <a:ahLst/>
            <a:cxnLst/>
            <a:rect l="l" t="t" r="r" b="b"/>
            <a:pathLst>
              <a:path w="256539" h="256539">
                <a:moveTo>
                  <a:pt x="0" y="256539"/>
                </a:moveTo>
                <a:lnTo>
                  <a:pt x="25653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2286000" y="2560320"/>
            <a:ext cx="308610" cy="308610"/>
          </a:xfrm>
          <a:custGeom>
            <a:avLst/>
            <a:gdLst/>
            <a:ahLst/>
            <a:cxnLst/>
            <a:rect l="l" t="t" r="r" b="b"/>
            <a:pathLst>
              <a:path w="308610" h="308610">
                <a:moveTo>
                  <a:pt x="0" y="308609"/>
                </a:moveTo>
                <a:lnTo>
                  <a:pt x="30861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40"/>
          <p:cNvSpPr/>
          <p:nvPr/>
        </p:nvSpPr>
        <p:spPr>
          <a:xfrm>
            <a:off x="2286000" y="2560320"/>
            <a:ext cx="359410" cy="359410"/>
          </a:xfrm>
          <a:custGeom>
            <a:avLst/>
            <a:gdLst/>
            <a:ahLst/>
            <a:cxnLst/>
            <a:rect l="l" t="t" r="r" b="b"/>
            <a:pathLst>
              <a:path w="359410" h="359410">
                <a:moveTo>
                  <a:pt x="0" y="359409"/>
                </a:moveTo>
                <a:lnTo>
                  <a:pt x="35941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object 41"/>
          <p:cNvSpPr/>
          <p:nvPr/>
        </p:nvSpPr>
        <p:spPr>
          <a:xfrm>
            <a:off x="2286000" y="2560320"/>
            <a:ext cx="411480" cy="411480"/>
          </a:xfrm>
          <a:custGeom>
            <a:avLst/>
            <a:gdLst/>
            <a:ahLst/>
            <a:cxnLst/>
            <a:rect l="l" t="t" r="r" b="b"/>
            <a:pathLst>
              <a:path w="411480" h="411480">
                <a:moveTo>
                  <a:pt x="0" y="411479"/>
                </a:moveTo>
                <a:lnTo>
                  <a:pt x="41148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42"/>
          <p:cNvSpPr/>
          <p:nvPr/>
        </p:nvSpPr>
        <p:spPr>
          <a:xfrm>
            <a:off x="2286000" y="2560320"/>
            <a:ext cx="463550" cy="463550"/>
          </a:xfrm>
          <a:custGeom>
            <a:avLst/>
            <a:gdLst/>
            <a:ahLst/>
            <a:cxnLst/>
            <a:rect l="l" t="t" r="r" b="b"/>
            <a:pathLst>
              <a:path w="463550" h="463550">
                <a:moveTo>
                  <a:pt x="0" y="463550"/>
                </a:moveTo>
                <a:lnTo>
                  <a:pt x="46355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43"/>
          <p:cNvSpPr/>
          <p:nvPr/>
        </p:nvSpPr>
        <p:spPr>
          <a:xfrm>
            <a:off x="2286000" y="2560320"/>
            <a:ext cx="515620" cy="515620"/>
          </a:xfrm>
          <a:custGeom>
            <a:avLst/>
            <a:gdLst/>
            <a:ahLst/>
            <a:cxnLst/>
            <a:rect l="l" t="t" r="r" b="b"/>
            <a:pathLst>
              <a:path w="515619" h="515619">
                <a:moveTo>
                  <a:pt x="0" y="515619"/>
                </a:moveTo>
                <a:lnTo>
                  <a:pt x="51561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4" name="object 44"/>
          <p:cNvSpPr/>
          <p:nvPr/>
        </p:nvSpPr>
        <p:spPr>
          <a:xfrm>
            <a:off x="2286000" y="2560320"/>
            <a:ext cx="567690" cy="567690"/>
          </a:xfrm>
          <a:custGeom>
            <a:avLst/>
            <a:gdLst/>
            <a:ahLst/>
            <a:cxnLst/>
            <a:rect l="l" t="t" r="r" b="b"/>
            <a:pathLst>
              <a:path w="567689" h="567689">
                <a:moveTo>
                  <a:pt x="0" y="567689"/>
                </a:moveTo>
                <a:lnTo>
                  <a:pt x="56768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45"/>
          <p:cNvSpPr/>
          <p:nvPr/>
        </p:nvSpPr>
        <p:spPr>
          <a:xfrm>
            <a:off x="2286000" y="2560320"/>
            <a:ext cx="619760" cy="619760"/>
          </a:xfrm>
          <a:custGeom>
            <a:avLst/>
            <a:gdLst/>
            <a:ahLst/>
            <a:cxnLst/>
            <a:rect l="l" t="t" r="r" b="b"/>
            <a:pathLst>
              <a:path w="619760" h="619760">
                <a:moveTo>
                  <a:pt x="0" y="619759"/>
                </a:moveTo>
                <a:lnTo>
                  <a:pt x="61976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6" name="object 46"/>
          <p:cNvSpPr/>
          <p:nvPr/>
        </p:nvSpPr>
        <p:spPr>
          <a:xfrm>
            <a:off x="2286000" y="2560320"/>
            <a:ext cx="670560" cy="670560"/>
          </a:xfrm>
          <a:custGeom>
            <a:avLst/>
            <a:gdLst/>
            <a:ahLst/>
            <a:cxnLst/>
            <a:rect l="l" t="t" r="r" b="b"/>
            <a:pathLst>
              <a:path w="670560" h="670560">
                <a:moveTo>
                  <a:pt x="0" y="670559"/>
                </a:moveTo>
                <a:lnTo>
                  <a:pt x="67056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7" name="object 47"/>
          <p:cNvSpPr/>
          <p:nvPr/>
        </p:nvSpPr>
        <p:spPr>
          <a:xfrm>
            <a:off x="2286000" y="2560320"/>
            <a:ext cx="722630" cy="722630"/>
          </a:xfrm>
          <a:custGeom>
            <a:avLst/>
            <a:gdLst/>
            <a:ahLst/>
            <a:cxnLst/>
            <a:rect l="l" t="t" r="r" b="b"/>
            <a:pathLst>
              <a:path w="722630" h="722629">
                <a:moveTo>
                  <a:pt x="0" y="722629"/>
                </a:moveTo>
                <a:lnTo>
                  <a:pt x="72263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8" name="object 48"/>
          <p:cNvSpPr/>
          <p:nvPr/>
        </p:nvSpPr>
        <p:spPr>
          <a:xfrm>
            <a:off x="2286000" y="2560320"/>
            <a:ext cx="774700" cy="774700"/>
          </a:xfrm>
          <a:custGeom>
            <a:avLst/>
            <a:gdLst/>
            <a:ahLst/>
            <a:cxnLst/>
            <a:rect l="l" t="t" r="r" b="b"/>
            <a:pathLst>
              <a:path w="774700" h="774700">
                <a:moveTo>
                  <a:pt x="0" y="774700"/>
                </a:moveTo>
                <a:lnTo>
                  <a:pt x="77470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9" name="object 49"/>
          <p:cNvSpPr/>
          <p:nvPr/>
        </p:nvSpPr>
        <p:spPr>
          <a:xfrm>
            <a:off x="2286000" y="2560320"/>
            <a:ext cx="826769" cy="826769"/>
          </a:xfrm>
          <a:custGeom>
            <a:avLst/>
            <a:gdLst/>
            <a:ahLst/>
            <a:cxnLst/>
            <a:rect l="l" t="t" r="r" b="b"/>
            <a:pathLst>
              <a:path w="826769" h="826770">
                <a:moveTo>
                  <a:pt x="0" y="826769"/>
                </a:moveTo>
                <a:lnTo>
                  <a:pt x="82676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0" name="object 50"/>
          <p:cNvSpPr/>
          <p:nvPr/>
        </p:nvSpPr>
        <p:spPr>
          <a:xfrm>
            <a:off x="2286000" y="2560320"/>
            <a:ext cx="878840" cy="878840"/>
          </a:xfrm>
          <a:custGeom>
            <a:avLst/>
            <a:gdLst/>
            <a:ahLst/>
            <a:cxnLst/>
            <a:rect l="l" t="t" r="r" b="b"/>
            <a:pathLst>
              <a:path w="878839" h="878839">
                <a:moveTo>
                  <a:pt x="0" y="878839"/>
                </a:moveTo>
                <a:lnTo>
                  <a:pt x="87883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1" name="object 51"/>
          <p:cNvSpPr/>
          <p:nvPr/>
        </p:nvSpPr>
        <p:spPr>
          <a:xfrm>
            <a:off x="2286000" y="2560320"/>
            <a:ext cx="929640" cy="929640"/>
          </a:xfrm>
          <a:custGeom>
            <a:avLst/>
            <a:gdLst/>
            <a:ahLst/>
            <a:cxnLst/>
            <a:rect l="l" t="t" r="r" b="b"/>
            <a:pathLst>
              <a:path w="929639" h="929639">
                <a:moveTo>
                  <a:pt x="0" y="929639"/>
                </a:moveTo>
                <a:lnTo>
                  <a:pt x="92963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2" name="object 52"/>
          <p:cNvSpPr/>
          <p:nvPr/>
        </p:nvSpPr>
        <p:spPr>
          <a:xfrm>
            <a:off x="2286000" y="2560320"/>
            <a:ext cx="981710" cy="981710"/>
          </a:xfrm>
          <a:custGeom>
            <a:avLst/>
            <a:gdLst/>
            <a:ahLst/>
            <a:cxnLst/>
            <a:rect l="l" t="t" r="r" b="b"/>
            <a:pathLst>
              <a:path w="981710" h="981710">
                <a:moveTo>
                  <a:pt x="0" y="981709"/>
                </a:moveTo>
                <a:lnTo>
                  <a:pt x="98171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3" name="object 53"/>
          <p:cNvSpPr/>
          <p:nvPr/>
        </p:nvSpPr>
        <p:spPr>
          <a:xfrm>
            <a:off x="2286000" y="2560320"/>
            <a:ext cx="1033780" cy="1033780"/>
          </a:xfrm>
          <a:custGeom>
            <a:avLst/>
            <a:gdLst/>
            <a:ahLst/>
            <a:cxnLst/>
            <a:rect l="l" t="t" r="r" b="b"/>
            <a:pathLst>
              <a:path w="1033779" h="1033779">
                <a:moveTo>
                  <a:pt x="0" y="1033779"/>
                </a:moveTo>
                <a:lnTo>
                  <a:pt x="103377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4" name="object 54"/>
          <p:cNvSpPr/>
          <p:nvPr/>
        </p:nvSpPr>
        <p:spPr>
          <a:xfrm>
            <a:off x="2286000" y="2560320"/>
            <a:ext cx="1085850" cy="1085850"/>
          </a:xfrm>
          <a:custGeom>
            <a:avLst/>
            <a:gdLst/>
            <a:ahLst/>
            <a:cxnLst/>
            <a:rect l="l" t="t" r="r" b="b"/>
            <a:pathLst>
              <a:path w="1085850" h="1085850">
                <a:moveTo>
                  <a:pt x="0" y="1085850"/>
                </a:moveTo>
                <a:lnTo>
                  <a:pt x="108585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5" name="object 55"/>
          <p:cNvSpPr/>
          <p:nvPr/>
        </p:nvSpPr>
        <p:spPr>
          <a:xfrm>
            <a:off x="2286000" y="2560320"/>
            <a:ext cx="1137920" cy="1137920"/>
          </a:xfrm>
          <a:custGeom>
            <a:avLst/>
            <a:gdLst/>
            <a:ahLst/>
            <a:cxnLst/>
            <a:rect l="l" t="t" r="r" b="b"/>
            <a:pathLst>
              <a:path w="1137920" h="1137920">
                <a:moveTo>
                  <a:pt x="0" y="1137919"/>
                </a:moveTo>
                <a:lnTo>
                  <a:pt x="113792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6" name="object 56"/>
          <p:cNvSpPr/>
          <p:nvPr/>
        </p:nvSpPr>
        <p:spPr>
          <a:xfrm>
            <a:off x="2286000" y="2560320"/>
            <a:ext cx="1189990" cy="1189990"/>
          </a:xfrm>
          <a:custGeom>
            <a:avLst/>
            <a:gdLst/>
            <a:ahLst/>
            <a:cxnLst/>
            <a:rect l="l" t="t" r="r" b="b"/>
            <a:pathLst>
              <a:path w="1189989" h="1189989">
                <a:moveTo>
                  <a:pt x="0" y="1189989"/>
                </a:moveTo>
                <a:lnTo>
                  <a:pt x="118998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7" name="object 57"/>
          <p:cNvSpPr/>
          <p:nvPr/>
        </p:nvSpPr>
        <p:spPr>
          <a:xfrm>
            <a:off x="2286000" y="2560320"/>
            <a:ext cx="1240790" cy="1240790"/>
          </a:xfrm>
          <a:custGeom>
            <a:avLst/>
            <a:gdLst/>
            <a:ahLst/>
            <a:cxnLst/>
            <a:rect l="l" t="t" r="r" b="b"/>
            <a:pathLst>
              <a:path w="1240789" h="1240789">
                <a:moveTo>
                  <a:pt x="0" y="1240789"/>
                </a:moveTo>
                <a:lnTo>
                  <a:pt x="124078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8" name="object 58"/>
          <p:cNvSpPr/>
          <p:nvPr/>
        </p:nvSpPr>
        <p:spPr>
          <a:xfrm>
            <a:off x="2286000" y="2560320"/>
            <a:ext cx="1292860" cy="1292860"/>
          </a:xfrm>
          <a:custGeom>
            <a:avLst/>
            <a:gdLst/>
            <a:ahLst/>
            <a:cxnLst/>
            <a:rect l="l" t="t" r="r" b="b"/>
            <a:pathLst>
              <a:path w="1292860" h="1292860">
                <a:moveTo>
                  <a:pt x="0" y="1292859"/>
                </a:moveTo>
                <a:lnTo>
                  <a:pt x="129286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9" name="object 59"/>
          <p:cNvSpPr/>
          <p:nvPr/>
        </p:nvSpPr>
        <p:spPr>
          <a:xfrm>
            <a:off x="2286000" y="2560320"/>
            <a:ext cx="1344930" cy="1344930"/>
          </a:xfrm>
          <a:custGeom>
            <a:avLst/>
            <a:gdLst/>
            <a:ahLst/>
            <a:cxnLst/>
            <a:rect l="l" t="t" r="r" b="b"/>
            <a:pathLst>
              <a:path w="1344929" h="1344929">
                <a:moveTo>
                  <a:pt x="0" y="1344929"/>
                </a:moveTo>
                <a:lnTo>
                  <a:pt x="134492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0" name="object 60"/>
          <p:cNvSpPr/>
          <p:nvPr/>
        </p:nvSpPr>
        <p:spPr>
          <a:xfrm>
            <a:off x="2311400" y="2560320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0" y="1371600"/>
                </a:moveTo>
                <a:lnTo>
                  <a:pt x="137160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1" name="object 61"/>
          <p:cNvSpPr/>
          <p:nvPr/>
        </p:nvSpPr>
        <p:spPr>
          <a:xfrm>
            <a:off x="2363470" y="2560320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0" y="1371600"/>
                </a:moveTo>
                <a:lnTo>
                  <a:pt x="137160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2" name="object 62"/>
          <p:cNvSpPr/>
          <p:nvPr/>
        </p:nvSpPr>
        <p:spPr>
          <a:xfrm>
            <a:off x="2414270" y="2560320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0" y="1371600"/>
                </a:moveTo>
                <a:lnTo>
                  <a:pt x="137160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3" name="object 63"/>
          <p:cNvSpPr/>
          <p:nvPr/>
        </p:nvSpPr>
        <p:spPr>
          <a:xfrm>
            <a:off x="2466339" y="2560320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0" y="1371600"/>
                </a:moveTo>
                <a:lnTo>
                  <a:pt x="137160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4" name="object 64"/>
          <p:cNvSpPr/>
          <p:nvPr/>
        </p:nvSpPr>
        <p:spPr>
          <a:xfrm>
            <a:off x="2518410" y="2560320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0" y="1371600"/>
                </a:moveTo>
                <a:lnTo>
                  <a:pt x="137160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5" name="object 65"/>
          <p:cNvSpPr/>
          <p:nvPr/>
        </p:nvSpPr>
        <p:spPr>
          <a:xfrm>
            <a:off x="2570479" y="2560320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0" y="1371600"/>
                </a:moveTo>
                <a:lnTo>
                  <a:pt x="137159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6" name="object 66"/>
          <p:cNvSpPr/>
          <p:nvPr/>
        </p:nvSpPr>
        <p:spPr>
          <a:xfrm>
            <a:off x="2622550" y="2560320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0" y="1371600"/>
                </a:moveTo>
                <a:lnTo>
                  <a:pt x="137160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7" name="object 67"/>
          <p:cNvSpPr/>
          <p:nvPr/>
        </p:nvSpPr>
        <p:spPr>
          <a:xfrm>
            <a:off x="2674620" y="2560320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0" y="1371600"/>
                </a:moveTo>
                <a:lnTo>
                  <a:pt x="137160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8" name="object 68"/>
          <p:cNvSpPr/>
          <p:nvPr/>
        </p:nvSpPr>
        <p:spPr>
          <a:xfrm>
            <a:off x="2725420" y="2560320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0" y="1371600"/>
                </a:moveTo>
                <a:lnTo>
                  <a:pt x="137160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9" name="object 69"/>
          <p:cNvSpPr/>
          <p:nvPr/>
        </p:nvSpPr>
        <p:spPr>
          <a:xfrm>
            <a:off x="2777489" y="2560320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0" y="1371600"/>
                </a:moveTo>
                <a:lnTo>
                  <a:pt x="137160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0" name="object 70"/>
          <p:cNvSpPr/>
          <p:nvPr/>
        </p:nvSpPr>
        <p:spPr>
          <a:xfrm>
            <a:off x="2829560" y="2560320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0" y="1371600"/>
                </a:moveTo>
                <a:lnTo>
                  <a:pt x="137160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1" name="object 71"/>
          <p:cNvSpPr/>
          <p:nvPr/>
        </p:nvSpPr>
        <p:spPr>
          <a:xfrm>
            <a:off x="2881629" y="2560320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0" y="1371600"/>
                </a:moveTo>
                <a:lnTo>
                  <a:pt x="137159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2" name="object 72"/>
          <p:cNvSpPr/>
          <p:nvPr/>
        </p:nvSpPr>
        <p:spPr>
          <a:xfrm>
            <a:off x="2933700" y="2560320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0" y="1371600"/>
                </a:moveTo>
                <a:lnTo>
                  <a:pt x="137160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3" name="object 73"/>
          <p:cNvSpPr/>
          <p:nvPr/>
        </p:nvSpPr>
        <p:spPr>
          <a:xfrm>
            <a:off x="2984500" y="2560320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0" y="1371600"/>
                </a:moveTo>
                <a:lnTo>
                  <a:pt x="137160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4" name="object 74"/>
          <p:cNvSpPr/>
          <p:nvPr/>
        </p:nvSpPr>
        <p:spPr>
          <a:xfrm>
            <a:off x="3036570" y="2560320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0" y="1371600"/>
                </a:moveTo>
                <a:lnTo>
                  <a:pt x="137160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5" name="object 75"/>
          <p:cNvSpPr/>
          <p:nvPr/>
        </p:nvSpPr>
        <p:spPr>
          <a:xfrm>
            <a:off x="3088639" y="2560320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0" y="1371600"/>
                </a:moveTo>
                <a:lnTo>
                  <a:pt x="137160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6" name="object 76"/>
          <p:cNvSpPr/>
          <p:nvPr/>
        </p:nvSpPr>
        <p:spPr>
          <a:xfrm>
            <a:off x="3140710" y="2560320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0" y="1371600"/>
                </a:moveTo>
                <a:lnTo>
                  <a:pt x="137160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7" name="object 77"/>
          <p:cNvSpPr/>
          <p:nvPr/>
        </p:nvSpPr>
        <p:spPr>
          <a:xfrm>
            <a:off x="3192779" y="2560320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0" y="1371600"/>
                </a:moveTo>
                <a:lnTo>
                  <a:pt x="137159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8" name="object 78"/>
          <p:cNvSpPr/>
          <p:nvPr/>
        </p:nvSpPr>
        <p:spPr>
          <a:xfrm>
            <a:off x="3244850" y="2560320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0" y="1371600"/>
                </a:moveTo>
                <a:lnTo>
                  <a:pt x="137160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9" name="object 79"/>
          <p:cNvSpPr/>
          <p:nvPr/>
        </p:nvSpPr>
        <p:spPr>
          <a:xfrm>
            <a:off x="3295650" y="2560320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0" y="1371600"/>
                </a:moveTo>
                <a:lnTo>
                  <a:pt x="137160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0" name="object 80"/>
          <p:cNvSpPr/>
          <p:nvPr/>
        </p:nvSpPr>
        <p:spPr>
          <a:xfrm>
            <a:off x="3347720" y="2560320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0" y="1371600"/>
                </a:moveTo>
                <a:lnTo>
                  <a:pt x="137160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1" name="object 81"/>
          <p:cNvSpPr/>
          <p:nvPr/>
        </p:nvSpPr>
        <p:spPr>
          <a:xfrm>
            <a:off x="3399790" y="2576829"/>
            <a:ext cx="1355090" cy="1355090"/>
          </a:xfrm>
          <a:custGeom>
            <a:avLst/>
            <a:gdLst/>
            <a:ahLst/>
            <a:cxnLst/>
            <a:rect l="l" t="t" r="r" b="b"/>
            <a:pathLst>
              <a:path w="1355089" h="1355089">
                <a:moveTo>
                  <a:pt x="0" y="1355090"/>
                </a:moveTo>
                <a:lnTo>
                  <a:pt x="135508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2" name="object 82"/>
          <p:cNvSpPr/>
          <p:nvPr/>
        </p:nvSpPr>
        <p:spPr>
          <a:xfrm>
            <a:off x="3451859" y="2628900"/>
            <a:ext cx="1303020" cy="1303020"/>
          </a:xfrm>
          <a:custGeom>
            <a:avLst/>
            <a:gdLst/>
            <a:ahLst/>
            <a:cxnLst/>
            <a:rect l="l" t="t" r="r" b="b"/>
            <a:pathLst>
              <a:path w="1303020" h="1303020">
                <a:moveTo>
                  <a:pt x="0" y="1303020"/>
                </a:moveTo>
                <a:lnTo>
                  <a:pt x="130301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3" name="object 83"/>
          <p:cNvSpPr/>
          <p:nvPr/>
        </p:nvSpPr>
        <p:spPr>
          <a:xfrm>
            <a:off x="3503929" y="2680970"/>
            <a:ext cx="1250950" cy="1250950"/>
          </a:xfrm>
          <a:custGeom>
            <a:avLst/>
            <a:gdLst/>
            <a:ahLst/>
            <a:cxnLst/>
            <a:rect l="l" t="t" r="r" b="b"/>
            <a:pathLst>
              <a:path w="1250950" h="1250950">
                <a:moveTo>
                  <a:pt x="0" y="1250950"/>
                </a:moveTo>
                <a:lnTo>
                  <a:pt x="125095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4" name="object 84"/>
          <p:cNvSpPr/>
          <p:nvPr/>
        </p:nvSpPr>
        <p:spPr>
          <a:xfrm>
            <a:off x="3554729" y="2731770"/>
            <a:ext cx="1200150" cy="1200150"/>
          </a:xfrm>
          <a:custGeom>
            <a:avLst/>
            <a:gdLst/>
            <a:ahLst/>
            <a:cxnLst/>
            <a:rect l="l" t="t" r="r" b="b"/>
            <a:pathLst>
              <a:path w="1200150" h="1200150">
                <a:moveTo>
                  <a:pt x="0" y="1200150"/>
                </a:moveTo>
                <a:lnTo>
                  <a:pt x="120015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5" name="object 85"/>
          <p:cNvSpPr/>
          <p:nvPr/>
        </p:nvSpPr>
        <p:spPr>
          <a:xfrm>
            <a:off x="3606800" y="2783839"/>
            <a:ext cx="1148080" cy="1148080"/>
          </a:xfrm>
          <a:custGeom>
            <a:avLst/>
            <a:gdLst/>
            <a:ahLst/>
            <a:cxnLst/>
            <a:rect l="l" t="t" r="r" b="b"/>
            <a:pathLst>
              <a:path w="1148079" h="1148079">
                <a:moveTo>
                  <a:pt x="0" y="1148080"/>
                </a:moveTo>
                <a:lnTo>
                  <a:pt x="114807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6" name="object 86"/>
          <p:cNvSpPr/>
          <p:nvPr/>
        </p:nvSpPr>
        <p:spPr>
          <a:xfrm>
            <a:off x="3658870" y="2835910"/>
            <a:ext cx="1096010" cy="1096010"/>
          </a:xfrm>
          <a:custGeom>
            <a:avLst/>
            <a:gdLst/>
            <a:ahLst/>
            <a:cxnLst/>
            <a:rect l="l" t="t" r="r" b="b"/>
            <a:pathLst>
              <a:path w="1096010" h="1096010">
                <a:moveTo>
                  <a:pt x="0" y="1096010"/>
                </a:moveTo>
                <a:lnTo>
                  <a:pt x="109600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7" name="object 87"/>
          <p:cNvSpPr/>
          <p:nvPr/>
        </p:nvSpPr>
        <p:spPr>
          <a:xfrm>
            <a:off x="3710940" y="2887979"/>
            <a:ext cx="1043940" cy="1043940"/>
          </a:xfrm>
          <a:custGeom>
            <a:avLst/>
            <a:gdLst/>
            <a:ahLst/>
            <a:cxnLst/>
            <a:rect l="l" t="t" r="r" b="b"/>
            <a:pathLst>
              <a:path w="1043939" h="1043939">
                <a:moveTo>
                  <a:pt x="0" y="1043940"/>
                </a:moveTo>
                <a:lnTo>
                  <a:pt x="104393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8" name="object 88"/>
          <p:cNvSpPr/>
          <p:nvPr/>
        </p:nvSpPr>
        <p:spPr>
          <a:xfrm>
            <a:off x="3763009" y="2940050"/>
            <a:ext cx="991869" cy="991869"/>
          </a:xfrm>
          <a:custGeom>
            <a:avLst/>
            <a:gdLst/>
            <a:ahLst/>
            <a:cxnLst/>
            <a:rect l="l" t="t" r="r" b="b"/>
            <a:pathLst>
              <a:path w="991870" h="991870">
                <a:moveTo>
                  <a:pt x="0" y="991870"/>
                </a:moveTo>
                <a:lnTo>
                  <a:pt x="99186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9" name="object 89"/>
          <p:cNvSpPr/>
          <p:nvPr/>
        </p:nvSpPr>
        <p:spPr>
          <a:xfrm>
            <a:off x="3815079" y="2992120"/>
            <a:ext cx="939800" cy="939800"/>
          </a:xfrm>
          <a:custGeom>
            <a:avLst/>
            <a:gdLst/>
            <a:ahLst/>
            <a:cxnLst/>
            <a:rect l="l" t="t" r="r" b="b"/>
            <a:pathLst>
              <a:path w="939800" h="939800">
                <a:moveTo>
                  <a:pt x="0" y="939800"/>
                </a:moveTo>
                <a:lnTo>
                  <a:pt x="93980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0" name="object 90"/>
          <p:cNvSpPr/>
          <p:nvPr/>
        </p:nvSpPr>
        <p:spPr>
          <a:xfrm>
            <a:off x="3865879" y="3042920"/>
            <a:ext cx="889000" cy="889000"/>
          </a:xfrm>
          <a:custGeom>
            <a:avLst/>
            <a:gdLst/>
            <a:ahLst/>
            <a:cxnLst/>
            <a:rect l="l" t="t" r="r" b="b"/>
            <a:pathLst>
              <a:path w="889000" h="889000">
                <a:moveTo>
                  <a:pt x="0" y="889000"/>
                </a:moveTo>
                <a:lnTo>
                  <a:pt x="88900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1" name="object 91"/>
          <p:cNvSpPr/>
          <p:nvPr/>
        </p:nvSpPr>
        <p:spPr>
          <a:xfrm>
            <a:off x="3917950" y="3094989"/>
            <a:ext cx="836930" cy="836930"/>
          </a:xfrm>
          <a:custGeom>
            <a:avLst/>
            <a:gdLst/>
            <a:ahLst/>
            <a:cxnLst/>
            <a:rect l="l" t="t" r="r" b="b"/>
            <a:pathLst>
              <a:path w="836929" h="836929">
                <a:moveTo>
                  <a:pt x="0" y="836930"/>
                </a:moveTo>
                <a:lnTo>
                  <a:pt x="83692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2" name="object 92"/>
          <p:cNvSpPr/>
          <p:nvPr/>
        </p:nvSpPr>
        <p:spPr>
          <a:xfrm>
            <a:off x="3970020" y="3147060"/>
            <a:ext cx="784860" cy="784860"/>
          </a:xfrm>
          <a:custGeom>
            <a:avLst/>
            <a:gdLst/>
            <a:ahLst/>
            <a:cxnLst/>
            <a:rect l="l" t="t" r="r" b="b"/>
            <a:pathLst>
              <a:path w="784860" h="784860">
                <a:moveTo>
                  <a:pt x="0" y="784860"/>
                </a:moveTo>
                <a:lnTo>
                  <a:pt x="78485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3" name="object 93"/>
          <p:cNvSpPr/>
          <p:nvPr/>
        </p:nvSpPr>
        <p:spPr>
          <a:xfrm>
            <a:off x="4022090" y="3199129"/>
            <a:ext cx="732790" cy="732790"/>
          </a:xfrm>
          <a:custGeom>
            <a:avLst/>
            <a:gdLst/>
            <a:ahLst/>
            <a:cxnLst/>
            <a:rect l="l" t="t" r="r" b="b"/>
            <a:pathLst>
              <a:path w="732789" h="732789">
                <a:moveTo>
                  <a:pt x="0" y="732790"/>
                </a:moveTo>
                <a:lnTo>
                  <a:pt x="73278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4" name="object 94"/>
          <p:cNvSpPr/>
          <p:nvPr/>
        </p:nvSpPr>
        <p:spPr>
          <a:xfrm>
            <a:off x="4074159" y="3251200"/>
            <a:ext cx="680720" cy="680720"/>
          </a:xfrm>
          <a:custGeom>
            <a:avLst/>
            <a:gdLst/>
            <a:ahLst/>
            <a:cxnLst/>
            <a:rect l="l" t="t" r="r" b="b"/>
            <a:pathLst>
              <a:path w="680720" h="680720">
                <a:moveTo>
                  <a:pt x="0" y="680720"/>
                </a:moveTo>
                <a:lnTo>
                  <a:pt x="68071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5" name="object 95"/>
          <p:cNvSpPr/>
          <p:nvPr/>
        </p:nvSpPr>
        <p:spPr>
          <a:xfrm>
            <a:off x="4126229" y="3303270"/>
            <a:ext cx="628650" cy="628650"/>
          </a:xfrm>
          <a:custGeom>
            <a:avLst/>
            <a:gdLst/>
            <a:ahLst/>
            <a:cxnLst/>
            <a:rect l="l" t="t" r="r" b="b"/>
            <a:pathLst>
              <a:path w="628650" h="628650">
                <a:moveTo>
                  <a:pt x="0" y="628650"/>
                </a:moveTo>
                <a:lnTo>
                  <a:pt x="62865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6" name="object 96"/>
          <p:cNvSpPr/>
          <p:nvPr/>
        </p:nvSpPr>
        <p:spPr>
          <a:xfrm>
            <a:off x="4177029" y="3354070"/>
            <a:ext cx="577850" cy="577850"/>
          </a:xfrm>
          <a:custGeom>
            <a:avLst/>
            <a:gdLst/>
            <a:ahLst/>
            <a:cxnLst/>
            <a:rect l="l" t="t" r="r" b="b"/>
            <a:pathLst>
              <a:path w="577850" h="577850">
                <a:moveTo>
                  <a:pt x="0" y="577850"/>
                </a:moveTo>
                <a:lnTo>
                  <a:pt x="57785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7" name="object 97"/>
          <p:cNvSpPr/>
          <p:nvPr/>
        </p:nvSpPr>
        <p:spPr>
          <a:xfrm>
            <a:off x="4229100" y="3406140"/>
            <a:ext cx="525780" cy="525780"/>
          </a:xfrm>
          <a:custGeom>
            <a:avLst/>
            <a:gdLst/>
            <a:ahLst/>
            <a:cxnLst/>
            <a:rect l="l" t="t" r="r" b="b"/>
            <a:pathLst>
              <a:path w="525779" h="525779">
                <a:moveTo>
                  <a:pt x="0" y="525780"/>
                </a:moveTo>
                <a:lnTo>
                  <a:pt x="52577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8" name="object 98"/>
          <p:cNvSpPr/>
          <p:nvPr/>
        </p:nvSpPr>
        <p:spPr>
          <a:xfrm>
            <a:off x="4281170" y="3458209"/>
            <a:ext cx="473709" cy="473709"/>
          </a:xfrm>
          <a:custGeom>
            <a:avLst/>
            <a:gdLst/>
            <a:ahLst/>
            <a:cxnLst/>
            <a:rect l="l" t="t" r="r" b="b"/>
            <a:pathLst>
              <a:path w="473710" h="473710">
                <a:moveTo>
                  <a:pt x="0" y="473710"/>
                </a:moveTo>
                <a:lnTo>
                  <a:pt x="47370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9" name="object 99"/>
          <p:cNvSpPr/>
          <p:nvPr/>
        </p:nvSpPr>
        <p:spPr>
          <a:xfrm>
            <a:off x="4333240" y="3510279"/>
            <a:ext cx="421640" cy="421640"/>
          </a:xfrm>
          <a:custGeom>
            <a:avLst/>
            <a:gdLst/>
            <a:ahLst/>
            <a:cxnLst/>
            <a:rect l="l" t="t" r="r" b="b"/>
            <a:pathLst>
              <a:path w="421639" h="421639">
                <a:moveTo>
                  <a:pt x="0" y="421640"/>
                </a:moveTo>
                <a:lnTo>
                  <a:pt x="42163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0" name="object 100"/>
          <p:cNvSpPr/>
          <p:nvPr/>
        </p:nvSpPr>
        <p:spPr>
          <a:xfrm>
            <a:off x="4385309" y="3562350"/>
            <a:ext cx="369570" cy="369570"/>
          </a:xfrm>
          <a:custGeom>
            <a:avLst/>
            <a:gdLst/>
            <a:ahLst/>
            <a:cxnLst/>
            <a:rect l="l" t="t" r="r" b="b"/>
            <a:pathLst>
              <a:path w="369570" h="369570">
                <a:moveTo>
                  <a:pt x="0" y="369570"/>
                </a:moveTo>
                <a:lnTo>
                  <a:pt x="36956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1" name="object 101"/>
          <p:cNvSpPr/>
          <p:nvPr/>
        </p:nvSpPr>
        <p:spPr>
          <a:xfrm>
            <a:off x="4436109" y="3613150"/>
            <a:ext cx="318770" cy="318770"/>
          </a:xfrm>
          <a:custGeom>
            <a:avLst/>
            <a:gdLst/>
            <a:ahLst/>
            <a:cxnLst/>
            <a:rect l="l" t="t" r="r" b="b"/>
            <a:pathLst>
              <a:path w="318770" h="318770">
                <a:moveTo>
                  <a:pt x="0" y="318770"/>
                </a:moveTo>
                <a:lnTo>
                  <a:pt x="31876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2" name="object 102"/>
          <p:cNvSpPr/>
          <p:nvPr/>
        </p:nvSpPr>
        <p:spPr>
          <a:xfrm>
            <a:off x="4488179" y="3665220"/>
            <a:ext cx="266700" cy="266700"/>
          </a:xfrm>
          <a:custGeom>
            <a:avLst/>
            <a:gdLst/>
            <a:ahLst/>
            <a:cxnLst/>
            <a:rect l="l" t="t" r="r" b="b"/>
            <a:pathLst>
              <a:path w="266700" h="266700">
                <a:moveTo>
                  <a:pt x="0" y="266700"/>
                </a:moveTo>
                <a:lnTo>
                  <a:pt x="266700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3" name="object 103"/>
          <p:cNvSpPr/>
          <p:nvPr/>
        </p:nvSpPr>
        <p:spPr>
          <a:xfrm>
            <a:off x="4540250" y="3717290"/>
            <a:ext cx="214629" cy="214629"/>
          </a:xfrm>
          <a:custGeom>
            <a:avLst/>
            <a:gdLst/>
            <a:ahLst/>
            <a:cxnLst/>
            <a:rect l="l" t="t" r="r" b="b"/>
            <a:pathLst>
              <a:path w="214629" h="214629">
                <a:moveTo>
                  <a:pt x="0" y="214630"/>
                </a:moveTo>
                <a:lnTo>
                  <a:pt x="21462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4" name="object 104"/>
          <p:cNvSpPr/>
          <p:nvPr/>
        </p:nvSpPr>
        <p:spPr>
          <a:xfrm>
            <a:off x="4592320" y="3769359"/>
            <a:ext cx="162560" cy="162560"/>
          </a:xfrm>
          <a:custGeom>
            <a:avLst/>
            <a:gdLst/>
            <a:ahLst/>
            <a:cxnLst/>
            <a:rect l="l" t="t" r="r" b="b"/>
            <a:pathLst>
              <a:path w="162560" h="162560">
                <a:moveTo>
                  <a:pt x="0" y="162560"/>
                </a:moveTo>
                <a:lnTo>
                  <a:pt x="16255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5" name="object 105"/>
          <p:cNvSpPr/>
          <p:nvPr/>
        </p:nvSpPr>
        <p:spPr>
          <a:xfrm>
            <a:off x="4644390" y="3821429"/>
            <a:ext cx="110489" cy="110489"/>
          </a:xfrm>
          <a:custGeom>
            <a:avLst/>
            <a:gdLst/>
            <a:ahLst/>
            <a:cxnLst/>
            <a:rect l="l" t="t" r="r" b="b"/>
            <a:pathLst>
              <a:path w="110489" h="110489">
                <a:moveTo>
                  <a:pt x="0" y="110490"/>
                </a:moveTo>
                <a:lnTo>
                  <a:pt x="11048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6" name="object 106"/>
          <p:cNvSpPr/>
          <p:nvPr/>
        </p:nvSpPr>
        <p:spPr>
          <a:xfrm>
            <a:off x="4696459" y="3873500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58420"/>
                </a:moveTo>
                <a:lnTo>
                  <a:pt x="5841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7" name="object 107"/>
          <p:cNvSpPr/>
          <p:nvPr/>
        </p:nvSpPr>
        <p:spPr>
          <a:xfrm>
            <a:off x="4747259" y="3924300"/>
            <a:ext cx="7620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0" y="762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8" name="object 108"/>
          <p:cNvSpPr/>
          <p:nvPr/>
        </p:nvSpPr>
        <p:spPr>
          <a:xfrm>
            <a:off x="2286000" y="3931920"/>
            <a:ext cx="2322830" cy="0"/>
          </a:xfrm>
          <a:custGeom>
            <a:avLst/>
            <a:gdLst/>
            <a:ahLst/>
            <a:cxnLst/>
            <a:rect l="l" t="t" r="r" b="b"/>
            <a:pathLst>
              <a:path w="2322829">
                <a:moveTo>
                  <a:pt x="0" y="0"/>
                </a:moveTo>
                <a:lnTo>
                  <a:pt x="2322829" y="0"/>
                </a:lnTo>
              </a:path>
            </a:pathLst>
          </a:custGeom>
          <a:ln w="36659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9" name="object 109"/>
          <p:cNvSpPr/>
          <p:nvPr/>
        </p:nvSpPr>
        <p:spPr>
          <a:xfrm>
            <a:off x="4645659" y="3931920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829" y="0"/>
                </a:lnTo>
              </a:path>
            </a:pathLst>
          </a:custGeom>
          <a:ln w="36659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0" name="object 110"/>
          <p:cNvSpPr/>
          <p:nvPr/>
        </p:nvSpPr>
        <p:spPr>
          <a:xfrm>
            <a:off x="4719320" y="3931920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>
                <a:moveTo>
                  <a:pt x="0" y="0"/>
                </a:moveTo>
                <a:lnTo>
                  <a:pt x="35559" y="0"/>
                </a:lnTo>
              </a:path>
            </a:pathLst>
          </a:custGeom>
          <a:ln w="36659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1" name="object 111"/>
          <p:cNvSpPr txBox="1"/>
          <p:nvPr/>
        </p:nvSpPr>
        <p:spPr>
          <a:xfrm>
            <a:off x="2820670" y="2889432"/>
            <a:ext cx="1433830" cy="509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10"/>
              </a:lnSpc>
            </a:pPr>
            <a:r>
              <a:rPr sz="1800" spc="-5" dirty="0">
                <a:solidFill>
                  <a:srgbClr val="006600"/>
                </a:solidFill>
                <a:latin typeface="Arial"/>
                <a:cs typeface="Arial"/>
              </a:rPr>
              <a:t>Integ</a:t>
            </a:r>
            <a:r>
              <a:rPr sz="1800" spc="-10" dirty="0">
                <a:solidFill>
                  <a:srgbClr val="006600"/>
                </a:solidFill>
                <a:latin typeface="Arial"/>
                <a:cs typeface="Arial"/>
              </a:rPr>
              <a:t>r</a:t>
            </a:r>
            <a:r>
              <a:rPr sz="1800" spc="-15" dirty="0">
                <a:solidFill>
                  <a:srgbClr val="0066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6600"/>
                </a:solidFill>
                <a:latin typeface="Arial"/>
                <a:cs typeface="Arial"/>
              </a:rPr>
              <a:t>te</a:t>
            </a:r>
            <a:r>
              <a:rPr sz="1800" spc="-5" dirty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66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6600"/>
                </a:solidFill>
                <a:latin typeface="Arial"/>
                <a:cs typeface="Arial"/>
              </a:rPr>
              <a:t>ver </a:t>
            </a:r>
            <a:r>
              <a:rPr sz="1800" spc="-5" dirty="0">
                <a:solidFill>
                  <a:srgbClr val="006600"/>
                </a:solidFill>
                <a:latin typeface="Arial"/>
                <a:cs typeface="Arial"/>
              </a:rPr>
              <a:t>thi</a:t>
            </a:r>
            <a:r>
              <a:rPr sz="1800" dirty="0">
                <a:solidFill>
                  <a:srgbClr val="006600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6600"/>
                </a:solidFill>
                <a:latin typeface="Arial"/>
                <a:cs typeface="Arial"/>
              </a:rPr>
              <a:t> a</a:t>
            </a:r>
            <a:r>
              <a:rPr sz="1800" spc="-10" dirty="0">
                <a:solidFill>
                  <a:srgbClr val="006600"/>
                </a:solidFill>
                <a:latin typeface="Arial"/>
                <a:cs typeface="Arial"/>
              </a:rPr>
              <a:t>r</a:t>
            </a:r>
            <a:r>
              <a:rPr sz="1800" spc="-5" dirty="0">
                <a:solidFill>
                  <a:srgbClr val="006600"/>
                </a:solidFill>
                <a:latin typeface="Arial"/>
                <a:cs typeface="Arial"/>
              </a:rPr>
              <a:t>ea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2286000" y="4572000"/>
            <a:ext cx="0" cy="91440"/>
          </a:xfrm>
          <a:custGeom>
            <a:avLst/>
            <a:gdLst/>
            <a:ahLst/>
            <a:cxnLst/>
            <a:rect l="l" t="t" r="r" b="b"/>
            <a:pathLst>
              <a:path h="91439">
                <a:moveTo>
                  <a:pt x="0" y="0"/>
                </a:moveTo>
                <a:lnTo>
                  <a:pt x="0" y="91439"/>
                </a:lnTo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3" name="object 113"/>
          <p:cNvSpPr/>
          <p:nvPr/>
        </p:nvSpPr>
        <p:spPr>
          <a:xfrm>
            <a:off x="1371600" y="3931920"/>
            <a:ext cx="91440" cy="0"/>
          </a:xfrm>
          <a:custGeom>
            <a:avLst/>
            <a:gdLst/>
            <a:ahLst/>
            <a:cxnLst/>
            <a:rect l="l" t="t" r="r" b="b"/>
            <a:pathLst>
              <a:path w="91440">
                <a:moveTo>
                  <a:pt x="9144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4" name="object 114"/>
          <p:cNvSpPr txBox="1"/>
          <p:nvPr/>
        </p:nvSpPr>
        <p:spPr>
          <a:xfrm>
            <a:off x="2180589" y="4809671"/>
            <a:ext cx="889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t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2244089" y="4962813"/>
            <a:ext cx="278130" cy="157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50" dirty="0">
                <a:latin typeface="Arial"/>
                <a:cs typeface="Arial"/>
              </a:rPr>
              <a:t>m</a:t>
            </a:r>
            <a:r>
              <a:rPr sz="1000" spc="20" dirty="0">
                <a:latin typeface="Arial"/>
                <a:cs typeface="Arial"/>
              </a:rPr>
              <a:t>a</a:t>
            </a:r>
            <a:r>
              <a:rPr sz="1000" spc="15" dirty="0">
                <a:latin typeface="Arial"/>
                <a:cs typeface="Arial"/>
              </a:rPr>
              <a:t>x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991869" y="3803832"/>
            <a:ext cx="889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t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1055369" y="3956973"/>
            <a:ext cx="278130" cy="157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5" dirty="0">
                <a:latin typeface="Arial"/>
                <a:cs typeface="Arial"/>
              </a:rPr>
              <a:t>m</a:t>
            </a:r>
            <a:r>
              <a:rPr sz="1050" spc="-10" dirty="0">
                <a:latin typeface="Arial"/>
                <a:cs typeface="Arial"/>
              </a:rPr>
              <a:t>ax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5289550" y="2706552"/>
            <a:ext cx="255968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Po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a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prox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mati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ons: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5289550" y="3277377"/>
            <a:ext cx="107314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30" dirty="0">
                <a:solidFill>
                  <a:srgbClr val="0000FF"/>
                </a:solidFill>
                <a:latin typeface="Cambria"/>
                <a:cs typeface="Cambria"/>
              </a:rPr>
              <a:t>●</a:t>
            </a:r>
            <a:endParaRPr sz="80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505450" y="3218362"/>
            <a:ext cx="319468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Ind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ass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ve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obs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rvers</a:t>
            </a:r>
          </a:p>
        </p:txBody>
      </p:sp>
      <p:sp>
        <p:nvSpPr>
          <p:cNvPr id="121" name="object 121"/>
          <p:cNvSpPr txBox="1"/>
          <p:nvPr/>
        </p:nvSpPr>
        <p:spPr>
          <a:xfrm>
            <a:off x="5289550" y="4300996"/>
            <a:ext cx="107314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30" dirty="0">
                <a:solidFill>
                  <a:srgbClr val="0000FF"/>
                </a:solidFill>
                <a:latin typeface="Cambria"/>
                <a:cs typeface="Cambria"/>
              </a:rPr>
              <a:t>●</a:t>
            </a:r>
            <a:endParaRPr sz="80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5505450" y="4241982"/>
            <a:ext cx="3028315" cy="510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20"/>
              </a:lnSpc>
            </a:pP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Mutu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ep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nd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 pass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ve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bserv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rs</a:t>
            </a:r>
          </a:p>
        </p:txBody>
      </p:sp>
      <p:sp>
        <p:nvSpPr>
          <p:cNvPr id="123" name="object 123"/>
          <p:cNvSpPr txBox="1"/>
          <p:nvPr/>
        </p:nvSpPr>
        <p:spPr>
          <a:xfrm>
            <a:off x="5289550" y="5581157"/>
            <a:ext cx="107314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30" dirty="0">
                <a:solidFill>
                  <a:srgbClr val="0000FF"/>
                </a:solidFill>
                <a:latin typeface="Cambria"/>
                <a:cs typeface="Cambria"/>
              </a:rPr>
              <a:t>●</a:t>
            </a:r>
            <a:endParaRPr sz="80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5505450" y="5522142"/>
            <a:ext cx="201485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umer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cal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so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uti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ns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5472429" y="5998392"/>
            <a:ext cx="387667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b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to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xp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nsiv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mp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</a:p>
        </p:txBody>
      </p:sp>
      <p:sp>
        <p:nvSpPr>
          <p:cNvPr id="126" name="object 126"/>
          <p:cNvSpPr txBox="1"/>
          <p:nvPr/>
        </p:nvSpPr>
        <p:spPr>
          <a:xfrm>
            <a:off x="5636259" y="3704047"/>
            <a:ext cx="1316355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64184" algn="l"/>
              </a:tabLst>
            </a:pPr>
            <a:r>
              <a:rPr sz="1750" i="1" spc="145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1750" spc="-10" dirty="0">
                <a:solidFill>
                  <a:srgbClr val="0000FF"/>
                </a:solidFill>
                <a:latin typeface="Cambria"/>
                <a:cs typeface="Cambria"/>
              </a:rPr>
              <a:t>(</a:t>
            </a:r>
            <a:r>
              <a:rPr sz="1750" i="1" dirty="0">
                <a:solidFill>
                  <a:srgbClr val="0000FF"/>
                </a:solidFill>
                <a:latin typeface="Times New Roman"/>
                <a:cs typeface="Times New Roman"/>
              </a:rPr>
              <a:t>t	</a:t>
            </a:r>
            <a:r>
              <a:rPr sz="1750" i="1" spc="95" dirty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1750" spc="-130" dirty="0">
                <a:solidFill>
                  <a:srgbClr val="0000FF"/>
                </a:solidFill>
                <a:latin typeface="Cambria"/>
                <a:cs typeface="Cambria"/>
              </a:rPr>
              <a:t>)</a:t>
            </a:r>
            <a:r>
              <a:rPr sz="1750" spc="434" dirty="0">
                <a:solidFill>
                  <a:srgbClr val="0000FF"/>
                </a:solidFill>
                <a:latin typeface="Cambria"/>
                <a:cs typeface="Cambria"/>
              </a:rPr>
              <a:t>=</a:t>
            </a:r>
            <a:r>
              <a:rPr sz="1750" spc="-235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1750" i="1" spc="145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1750" spc="-75" dirty="0">
                <a:solidFill>
                  <a:srgbClr val="0000FF"/>
                </a:solidFill>
                <a:latin typeface="Cambria"/>
                <a:cs typeface="Cambria"/>
              </a:rPr>
              <a:t>(</a:t>
            </a:r>
            <a:r>
              <a:rPr sz="1750" spc="-21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1750" i="1" dirty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1750" i="1" spc="7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600" spc="200" dirty="0">
                <a:solidFill>
                  <a:srgbClr val="0000FF"/>
                </a:solidFill>
                <a:latin typeface="Cambria"/>
                <a:cs typeface="Cambria"/>
              </a:rPr>
              <a:t>|</a:t>
            </a:r>
            <a:endParaRPr sz="160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5961379" y="3663574"/>
            <a:ext cx="15811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200" dirty="0">
                <a:solidFill>
                  <a:srgbClr val="0000FF"/>
                </a:solidFill>
                <a:latin typeface="Times New Roman"/>
                <a:cs typeface="Times New Roman"/>
              </a:rPr>
              <a:t>*</a:t>
            </a:r>
            <a:r>
              <a:rPr sz="2400" spc="300" baseline="-22569" dirty="0">
                <a:solidFill>
                  <a:srgbClr val="0000FF"/>
                </a:solidFill>
                <a:latin typeface="Cambria"/>
                <a:cs typeface="Cambria"/>
              </a:rPr>
              <a:t>|</a:t>
            </a:r>
            <a:endParaRPr sz="2400" baseline="-22569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780530" y="3819784"/>
            <a:ext cx="9271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dirty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endParaRPr sz="105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6921500" y="3704047"/>
            <a:ext cx="201295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i="1" spc="95" dirty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1750" spc="-75" dirty="0">
                <a:solidFill>
                  <a:srgbClr val="0000FF"/>
                </a:solidFill>
                <a:latin typeface="Cambria"/>
                <a:cs typeface="Cambria"/>
              </a:rPr>
              <a:t>)</a:t>
            </a:r>
            <a:endParaRPr sz="175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7190740" y="3549650"/>
            <a:ext cx="315595" cy="40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165" dirty="0">
                <a:solidFill>
                  <a:srgbClr val="0000FF"/>
                </a:solidFill>
                <a:latin typeface="Cambria"/>
                <a:cs typeface="Cambria"/>
              </a:rPr>
              <a:t>∏</a:t>
            </a:r>
            <a:endParaRPr sz="260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7105650" y="3960754"/>
            <a:ext cx="47879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dirty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1050" i="1" spc="-12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050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1050" spc="5" dirty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1050" spc="-5" dirty="0">
                <a:solidFill>
                  <a:srgbClr val="0000FF"/>
                </a:solidFill>
                <a:latin typeface="Times New Roman"/>
                <a:cs typeface="Times New Roman"/>
              </a:rPr>
              <a:t>ssi</a:t>
            </a:r>
            <a:r>
              <a:rPr sz="1050" spc="5" dirty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1050" dirty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132" name="object 132"/>
          <p:cNvSpPr txBox="1"/>
          <p:nvPr/>
        </p:nvSpPr>
        <p:spPr>
          <a:xfrm>
            <a:off x="7627619" y="3704047"/>
            <a:ext cx="936625" cy="276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i="1" spc="150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1750" spc="-10" dirty="0">
                <a:solidFill>
                  <a:srgbClr val="0000FF"/>
                </a:solidFill>
                <a:latin typeface="Cambria"/>
                <a:cs typeface="Cambria"/>
              </a:rPr>
              <a:t>(</a:t>
            </a:r>
            <a:r>
              <a:rPr sz="1750" i="1" spc="55" dirty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1575" i="1" baseline="-18518" dirty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1575" i="1" spc="-165" baseline="-18518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750" spc="130" dirty="0">
                <a:solidFill>
                  <a:srgbClr val="0000FF"/>
                </a:solidFill>
                <a:latin typeface="Cambria"/>
                <a:cs typeface="Cambria"/>
              </a:rPr>
              <a:t>&gt;</a:t>
            </a:r>
            <a:r>
              <a:rPr sz="1750" i="1" spc="165" dirty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1575" i="1" baseline="-18518" dirty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1575" i="1" spc="7" baseline="-18518" dirty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1575" i="1" baseline="-18518" dirty="0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r>
              <a:rPr sz="1575" i="1" spc="-209" baseline="-18518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750" spc="-75" dirty="0">
                <a:solidFill>
                  <a:srgbClr val="0000FF"/>
                </a:solidFill>
                <a:latin typeface="Cambria"/>
                <a:cs typeface="Cambria"/>
              </a:rPr>
              <a:t>)</a:t>
            </a:r>
            <a:endParaRPr sz="175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5636259" y="4983185"/>
            <a:ext cx="1315720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64184" algn="l"/>
              </a:tabLst>
            </a:pPr>
            <a:r>
              <a:rPr sz="1750" i="1" spc="135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1750" spc="-10" dirty="0">
                <a:solidFill>
                  <a:srgbClr val="0000FF"/>
                </a:solidFill>
                <a:latin typeface="Cambria"/>
                <a:cs typeface="Cambria"/>
              </a:rPr>
              <a:t>(</a:t>
            </a:r>
            <a:r>
              <a:rPr sz="1750" i="1" dirty="0">
                <a:solidFill>
                  <a:srgbClr val="0000FF"/>
                </a:solidFill>
                <a:latin typeface="Times New Roman"/>
                <a:cs typeface="Times New Roman"/>
              </a:rPr>
              <a:t>t	</a:t>
            </a:r>
            <a:r>
              <a:rPr sz="1750" i="1" spc="85" dirty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1750" spc="-120" dirty="0">
                <a:solidFill>
                  <a:srgbClr val="0000FF"/>
                </a:solidFill>
                <a:latin typeface="Cambria"/>
                <a:cs typeface="Cambria"/>
              </a:rPr>
              <a:t>)</a:t>
            </a:r>
            <a:r>
              <a:rPr sz="1750" spc="425" dirty="0">
                <a:solidFill>
                  <a:srgbClr val="0000FF"/>
                </a:solidFill>
                <a:latin typeface="Cambria"/>
                <a:cs typeface="Cambria"/>
              </a:rPr>
              <a:t>=</a:t>
            </a:r>
            <a:r>
              <a:rPr sz="1750" spc="-235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1750" i="1" spc="135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1750" spc="-75" dirty="0">
                <a:solidFill>
                  <a:srgbClr val="0000FF"/>
                </a:solidFill>
                <a:latin typeface="Cambria"/>
                <a:cs typeface="Cambria"/>
              </a:rPr>
              <a:t>(</a:t>
            </a:r>
            <a:r>
              <a:rPr sz="1750" spc="-21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1750" i="1" dirty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1750" i="1" spc="6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600" spc="200" dirty="0">
                <a:solidFill>
                  <a:srgbClr val="0000FF"/>
                </a:solidFill>
                <a:latin typeface="Cambria"/>
                <a:cs typeface="Cambria"/>
              </a:rPr>
              <a:t>|</a:t>
            </a:r>
            <a:endParaRPr sz="160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5961379" y="4943734"/>
            <a:ext cx="6731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200" dirty="0">
                <a:solidFill>
                  <a:srgbClr val="0000FF"/>
                </a:solidFill>
                <a:latin typeface="Times New Roman"/>
                <a:cs typeface="Times New Roman"/>
              </a:rPr>
              <a:t>*</a:t>
            </a:r>
            <a:endParaRPr sz="105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6003290" y="4982817"/>
            <a:ext cx="11557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200" dirty="0">
                <a:solidFill>
                  <a:srgbClr val="0000FF"/>
                </a:solidFill>
                <a:latin typeface="Cambria"/>
                <a:cs typeface="Cambria"/>
              </a:rPr>
              <a:t>|</a:t>
            </a:r>
            <a:endParaRPr sz="160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6779259" y="5099944"/>
            <a:ext cx="9271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dirty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endParaRPr sz="105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6921500" y="4983185"/>
            <a:ext cx="201295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i="1" spc="95" dirty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1750" spc="-75" dirty="0">
                <a:solidFill>
                  <a:srgbClr val="0000FF"/>
                </a:solidFill>
                <a:latin typeface="Cambria"/>
                <a:cs typeface="Cambria"/>
              </a:rPr>
              <a:t>)</a:t>
            </a:r>
            <a:endParaRPr sz="175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7189469" y="4845050"/>
            <a:ext cx="315595" cy="392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spc="204" dirty="0">
                <a:solidFill>
                  <a:srgbClr val="0000FF"/>
                </a:solidFill>
                <a:latin typeface="Cambria"/>
                <a:cs typeface="Cambria"/>
              </a:rPr>
              <a:t>∏</a:t>
            </a:r>
            <a:endParaRPr sz="255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7105650" y="5240914"/>
            <a:ext cx="47879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dirty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1050" i="1" spc="-12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050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1050" spc="5" dirty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1050" spc="-5" dirty="0">
                <a:solidFill>
                  <a:srgbClr val="0000FF"/>
                </a:solidFill>
                <a:latin typeface="Times New Roman"/>
                <a:cs typeface="Times New Roman"/>
              </a:rPr>
              <a:t>ssi</a:t>
            </a:r>
            <a:r>
              <a:rPr sz="1050" spc="5" dirty="0">
                <a:solidFill>
                  <a:srgbClr val="0000FF"/>
                </a:solidFill>
                <a:latin typeface="Times New Roman"/>
                <a:cs typeface="Times New Roman"/>
              </a:rPr>
              <a:t>v</a:t>
            </a:r>
            <a:r>
              <a:rPr sz="1050" dirty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140" name="object 140"/>
          <p:cNvSpPr txBox="1"/>
          <p:nvPr/>
        </p:nvSpPr>
        <p:spPr>
          <a:xfrm>
            <a:off x="7627619" y="4983185"/>
            <a:ext cx="1147445" cy="269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17244" algn="l"/>
              </a:tabLst>
            </a:pPr>
            <a:r>
              <a:rPr sz="1750" i="1" spc="135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1750" spc="-10" dirty="0">
                <a:solidFill>
                  <a:srgbClr val="0000FF"/>
                </a:solidFill>
                <a:latin typeface="Cambria"/>
                <a:cs typeface="Cambria"/>
              </a:rPr>
              <a:t>(</a:t>
            </a:r>
            <a:r>
              <a:rPr sz="1750" i="1" dirty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1750" i="1" spc="6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750" spc="140" dirty="0">
                <a:solidFill>
                  <a:srgbClr val="0000FF"/>
                </a:solidFill>
                <a:latin typeface="Cambria"/>
                <a:cs typeface="Cambria"/>
              </a:rPr>
              <a:t>&gt;</a:t>
            </a:r>
            <a:r>
              <a:rPr sz="1750" i="1" dirty="0">
                <a:solidFill>
                  <a:srgbClr val="0000FF"/>
                </a:solidFill>
                <a:latin typeface="Times New Roman"/>
                <a:cs typeface="Times New Roman"/>
              </a:rPr>
              <a:t>t	</a:t>
            </a:r>
            <a:r>
              <a:rPr sz="1600" spc="50" dirty="0">
                <a:solidFill>
                  <a:srgbClr val="0000FF"/>
                </a:solidFill>
                <a:latin typeface="Cambria"/>
                <a:cs typeface="Cambria"/>
              </a:rPr>
              <a:t>|</a:t>
            </a:r>
            <a:r>
              <a:rPr sz="1750" i="1" dirty="0">
                <a:solidFill>
                  <a:srgbClr val="0000FF"/>
                </a:solidFill>
                <a:latin typeface="Times New Roman"/>
                <a:cs typeface="Times New Roman"/>
              </a:rPr>
              <a:t>t </a:t>
            </a:r>
            <a:r>
              <a:rPr sz="1750" i="1" spc="-4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750" spc="-75" dirty="0">
                <a:solidFill>
                  <a:srgbClr val="0000FF"/>
                </a:solidFill>
                <a:latin typeface="Cambria"/>
                <a:cs typeface="Cambria"/>
              </a:rPr>
              <a:t>)</a:t>
            </a:r>
            <a:endParaRPr sz="175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7938769" y="5099944"/>
            <a:ext cx="75692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4005" algn="l"/>
                <a:tab pos="676275" algn="l"/>
              </a:tabLst>
            </a:pPr>
            <a:r>
              <a:rPr sz="1050" i="1" dirty="0">
                <a:solidFill>
                  <a:srgbClr val="0000FF"/>
                </a:solidFill>
                <a:latin typeface="Times New Roman"/>
                <a:cs typeface="Times New Roman"/>
              </a:rPr>
              <a:t>i	m</a:t>
            </a:r>
            <a:r>
              <a:rPr sz="1050" i="1" spc="5" dirty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1050" i="1" dirty="0">
                <a:solidFill>
                  <a:srgbClr val="0000FF"/>
                </a:solidFill>
                <a:latin typeface="Times New Roman"/>
                <a:cs typeface="Times New Roman"/>
              </a:rPr>
              <a:t>x	p</a:t>
            </a:r>
            <a:endParaRPr sz="105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42" name="Slide Number Placeholder 14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36800" y="659716"/>
            <a:ext cx="540004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22345" algn="l"/>
              </a:tabLst>
            </a:pPr>
            <a:r>
              <a:rPr sz="4400" spc="-30" dirty="0">
                <a:solidFill>
                  <a:srgbClr val="C00000"/>
                </a:solidFill>
                <a:latin typeface="Arial"/>
                <a:cs typeface="Arial"/>
              </a:rPr>
              <a:t>B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y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on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 ba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c	</a:t>
            </a:r>
            <a:r>
              <a:rPr sz="4400" spc="5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4400" spc="-10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ho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1869" y="1970382"/>
            <a:ext cx="134620" cy="16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30" dirty="0">
                <a:latin typeface="Cambria"/>
                <a:cs typeface="Cambria"/>
              </a:rPr>
              <a:t>●</a:t>
            </a:r>
            <a:endParaRPr sz="1050" dirty="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07769" y="1890426"/>
            <a:ext cx="704913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y 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400" spc="-1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at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n 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 s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urce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g y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et</a:t>
            </a:r>
            <a:r>
              <a:rPr sz="2400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400" spc="-1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ent</a:t>
            </a:r>
            <a:r>
              <a:rPr sz="2400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ob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serv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</a:p>
        </p:txBody>
      </p:sp>
      <p:sp>
        <p:nvSpPr>
          <p:cNvPr id="5" name="object 5"/>
          <p:cNvSpPr/>
          <p:nvPr/>
        </p:nvSpPr>
        <p:spPr>
          <a:xfrm>
            <a:off x="1097280" y="3108960"/>
            <a:ext cx="3757929" cy="28181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174750" y="2615112"/>
            <a:ext cx="7409815" cy="26603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ctua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w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k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?</a:t>
            </a: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4127500" marR="712470">
              <a:lnSpc>
                <a:spcPts val="2010"/>
              </a:lnSpc>
            </a:pP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Wh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y can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tak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ma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y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ecre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acc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racy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?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00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4127500" marR="5080">
              <a:lnSpc>
                <a:spcPct val="93400"/>
              </a:lnSpc>
            </a:pP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-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ass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de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de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, the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'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ke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corre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ati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to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ou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th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utn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er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o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serv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sh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“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best”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to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ard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“u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corr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late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best”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66189" y="5981882"/>
            <a:ext cx="3270250" cy="1021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3200"/>
              </a:lnSpc>
            </a:pPr>
            <a:r>
              <a:rPr sz="1800" spc="-1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esu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fo</a:t>
            </a:r>
            <a:r>
              <a:rPr sz="1800" spc="-10" dirty="0">
                <a:latin typeface="Arial"/>
                <a:cs typeface="Arial"/>
              </a:rPr>
              <a:t>r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spc="-15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en</a:t>
            </a:r>
            <a:r>
              <a:rPr sz="1800" spc="-15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p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spc="5" dirty="0">
                <a:latin typeface="Arial"/>
                <a:cs typeface="Arial"/>
              </a:rPr>
              <a:t>s</a:t>
            </a:r>
            <a:r>
              <a:rPr sz="1800" spc="-15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ive 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bserv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spc="-15" dirty="0">
                <a:latin typeface="Arial"/>
                <a:cs typeface="Arial"/>
              </a:rPr>
              <a:t>p</a:t>
            </a:r>
            <a:r>
              <a:rPr sz="1800" spc="5" dirty="0">
                <a:latin typeface="Arial"/>
                <a:cs typeface="Arial"/>
              </a:rPr>
              <a:t>r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xim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sh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w </a:t>
            </a:r>
            <a:r>
              <a:rPr sz="1800" spc="-15" dirty="0">
                <a:latin typeface="Arial"/>
                <a:cs typeface="Arial"/>
              </a:rPr>
              <a:t>tha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oe</a:t>
            </a:r>
            <a:r>
              <a:rPr sz="1800" spc="-15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</a:t>
            </a:r>
            <a:r>
              <a:rPr sz="1800" spc="-15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on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5" dirty="0">
                <a:latin typeface="Arial"/>
                <a:cs typeface="Arial"/>
              </a:rPr>
              <a:t>k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15" dirty="0">
                <a:latin typeface="Arial"/>
                <a:cs typeface="Arial"/>
              </a:rPr>
              <a:t>no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to</a:t>
            </a:r>
            <a:r>
              <a:rPr sz="1800" dirty="0">
                <a:latin typeface="Arial"/>
                <a:cs typeface="Arial"/>
              </a:rPr>
              <a:t>o m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th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5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89550" y="5467532"/>
            <a:ext cx="3256279" cy="765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3300"/>
              </a:lnSpc>
            </a:pPr>
            <a:r>
              <a:rPr sz="1800" dirty="0">
                <a:latin typeface="Arial"/>
                <a:cs typeface="Arial"/>
              </a:rPr>
              <a:t>-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mutua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pe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de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assive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bserv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xim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sh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d so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ve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tha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(at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eas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arti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36800" y="659716"/>
            <a:ext cx="540004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22345" algn="l"/>
              </a:tabLst>
            </a:pPr>
            <a:r>
              <a:rPr sz="4400" spc="-30" dirty="0">
                <a:solidFill>
                  <a:srgbClr val="C00000"/>
                </a:solidFill>
                <a:latin typeface="Arial"/>
                <a:cs typeface="Arial"/>
              </a:rPr>
              <a:t>B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y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on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 ba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c	</a:t>
            </a:r>
            <a:r>
              <a:rPr sz="4400" spc="5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4400" spc="-10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ho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1869" y="1606646"/>
            <a:ext cx="371602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5" dirty="0">
                <a:solidFill>
                  <a:srgbClr val="0000FF"/>
                </a:solidFill>
                <a:latin typeface="Arial"/>
                <a:cs typeface="Arial"/>
              </a:rPr>
              <a:t>Ot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er 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ss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es 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4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exten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on</a:t>
            </a:r>
            <a:r>
              <a:rPr sz="2400" spc="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endParaRPr sz="24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1869" y="2309472"/>
            <a:ext cx="134620" cy="16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30" dirty="0">
                <a:latin typeface="Cambria"/>
                <a:cs typeface="Cambria"/>
              </a:rPr>
              <a:t>●</a:t>
            </a:r>
            <a:endParaRPr sz="1050" dirty="0">
              <a:latin typeface="Cambria"/>
              <a:cs typeface="Cambr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1022498" y="1908787"/>
            <a:ext cx="8139429" cy="2753317"/>
          </a:xfrm>
          <a:prstGeom prst="rect">
            <a:avLst/>
          </a:prstGeom>
        </p:spPr>
        <p:txBody>
          <a:bodyPr vert="horz" wrap="square" lIns="0" tIns="339089" rIns="0" bIns="0" rtlCol="0">
            <a:spAutoFit/>
          </a:bodyPr>
          <a:lstStyle/>
          <a:p>
            <a:pPr marL="248285" marR="655320">
              <a:lnSpc>
                <a:spcPts val="2680"/>
              </a:lnSpc>
            </a:pPr>
            <a:r>
              <a:rPr spc="-5" dirty="0"/>
              <a:t>U</a:t>
            </a:r>
            <a:r>
              <a:rPr dirty="0"/>
              <a:t>s</a:t>
            </a:r>
            <a:r>
              <a:rPr spc="-15" dirty="0"/>
              <a:t>i</a:t>
            </a:r>
            <a:r>
              <a:rPr dirty="0"/>
              <a:t>ng</a:t>
            </a:r>
            <a:r>
              <a:rPr spc="-10" dirty="0"/>
              <a:t> d</a:t>
            </a:r>
            <a:r>
              <a:rPr spc="-5" dirty="0"/>
              <a:t>i</a:t>
            </a:r>
            <a:r>
              <a:rPr spc="-60" dirty="0"/>
              <a:t>f</a:t>
            </a:r>
            <a:r>
              <a:rPr dirty="0"/>
              <a:t>f</a:t>
            </a:r>
            <a:r>
              <a:rPr spc="-10" dirty="0"/>
              <a:t>e</a:t>
            </a:r>
            <a:r>
              <a:rPr dirty="0"/>
              <a:t>re</a:t>
            </a:r>
            <a:r>
              <a:rPr spc="-10" dirty="0"/>
              <a:t>nt</a:t>
            </a:r>
            <a:r>
              <a:rPr dirty="0"/>
              <a:t> s</a:t>
            </a:r>
            <a:r>
              <a:rPr spc="-10" dirty="0"/>
              <a:t>p</a:t>
            </a:r>
            <a:r>
              <a:rPr spc="5" dirty="0"/>
              <a:t>r</a:t>
            </a:r>
            <a:r>
              <a:rPr spc="-10" dirty="0"/>
              <a:t>ea</a:t>
            </a:r>
            <a:r>
              <a:rPr dirty="0"/>
              <a:t>d m</a:t>
            </a:r>
            <a:r>
              <a:rPr spc="-10" dirty="0"/>
              <a:t>ode</a:t>
            </a:r>
            <a:r>
              <a:rPr spc="-5" dirty="0"/>
              <a:t>l</a:t>
            </a:r>
            <a:r>
              <a:rPr spc="-10" dirty="0"/>
              <a:t>,</a:t>
            </a:r>
            <a:r>
              <a:rPr spc="10" dirty="0"/>
              <a:t> </a:t>
            </a:r>
            <a:r>
              <a:rPr spc="-15" dirty="0"/>
              <a:t>w</a:t>
            </a:r>
            <a:r>
              <a:rPr dirty="0"/>
              <a:t>h</a:t>
            </a:r>
            <a:r>
              <a:rPr spc="-10" dirty="0"/>
              <a:t>e</a:t>
            </a:r>
            <a:r>
              <a:rPr dirty="0"/>
              <a:t>re s</a:t>
            </a:r>
            <a:r>
              <a:rPr spc="-10" dirty="0"/>
              <a:t>p</a:t>
            </a:r>
            <a:r>
              <a:rPr dirty="0"/>
              <a:t>r</a:t>
            </a:r>
            <a:r>
              <a:rPr spc="-10" dirty="0"/>
              <a:t>e</a:t>
            </a:r>
            <a:r>
              <a:rPr dirty="0"/>
              <a:t>a</a:t>
            </a:r>
            <a:r>
              <a:rPr spc="-10" dirty="0"/>
              <a:t>d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spc="-5" dirty="0"/>
              <a:t>i</a:t>
            </a:r>
            <a:r>
              <a:rPr dirty="0"/>
              <a:t>s n</a:t>
            </a:r>
            <a:r>
              <a:rPr spc="-10" dirty="0"/>
              <a:t>ot </a:t>
            </a:r>
            <a:r>
              <a:rPr dirty="0"/>
              <a:t>c</a:t>
            </a:r>
            <a:r>
              <a:rPr spc="-10" dirty="0"/>
              <a:t>e</a:t>
            </a:r>
            <a:r>
              <a:rPr spc="5" dirty="0"/>
              <a:t>r</a:t>
            </a:r>
            <a:r>
              <a:rPr spc="-10" dirty="0"/>
              <a:t>ta</a:t>
            </a:r>
            <a:r>
              <a:rPr spc="-5" dirty="0"/>
              <a:t>i</a:t>
            </a:r>
            <a:r>
              <a:rPr dirty="0"/>
              <a:t>n</a:t>
            </a:r>
            <a:r>
              <a:rPr spc="-10" dirty="0"/>
              <a:t> </a:t>
            </a:r>
            <a:r>
              <a:rPr spc="5" dirty="0"/>
              <a:t>(</a:t>
            </a:r>
            <a:r>
              <a:rPr spc="-10" dirty="0"/>
              <a:t>fo</a:t>
            </a:r>
            <a:r>
              <a:rPr dirty="0"/>
              <a:t>r ex</a:t>
            </a:r>
            <a:r>
              <a:rPr spc="-10" dirty="0"/>
              <a:t>a</a:t>
            </a:r>
            <a:r>
              <a:rPr dirty="0"/>
              <a:t>m</a:t>
            </a:r>
            <a:r>
              <a:rPr spc="-10" dirty="0"/>
              <a:t>p</a:t>
            </a:r>
            <a:r>
              <a:rPr spc="-5" dirty="0"/>
              <a:t>l</a:t>
            </a:r>
            <a:r>
              <a:rPr dirty="0"/>
              <a:t>e </a:t>
            </a:r>
            <a:r>
              <a:rPr spc="-10" dirty="0"/>
              <a:t>fu</a:t>
            </a:r>
            <a:r>
              <a:rPr spc="-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spc="-35" dirty="0"/>
              <a:t>S</a:t>
            </a:r>
            <a:r>
              <a:rPr dirty="0"/>
              <a:t>IR</a:t>
            </a:r>
            <a:r>
              <a:rPr spc="-5" dirty="0"/>
              <a:t> w</a:t>
            </a:r>
            <a:r>
              <a:rPr spc="-15" dirty="0"/>
              <a:t>i</a:t>
            </a:r>
            <a:r>
              <a:rPr dirty="0"/>
              <a:t>th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5" dirty="0"/>
              <a:t>c</a:t>
            </a:r>
            <a:r>
              <a:rPr spc="-10" dirty="0"/>
              <a:t>o</a:t>
            </a:r>
            <a:r>
              <a:rPr dirty="0"/>
              <a:t>v</a:t>
            </a:r>
            <a:r>
              <a:rPr spc="-10" dirty="0"/>
              <a:t>e</a:t>
            </a:r>
            <a:r>
              <a:rPr dirty="0"/>
              <a:t>ry)</a:t>
            </a:r>
          </a:p>
          <a:p>
            <a:pPr marL="248285">
              <a:lnSpc>
                <a:spcPts val="2515"/>
              </a:lnSpc>
            </a:pPr>
            <a:r>
              <a:rPr spc="-25" dirty="0">
                <a:solidFill>
                  <a:srgbClr val="0000FF"/>
                </a:solidFill>
              </a:rPr>
              <a:t>W</a:t>
            </a:r>
            <a:r>
              <a:rPr spc="-10" dirty="0">
                <a:solidFill>
                  <a:srgbClr val="0000FF"/>
                </a:solidFill>
              </a:rPr>
              <a:t>he</a:t>
            </a:r>
            <a:r>
              <a:rPr spc="5" dirty="0">
                <a:solidFill>
                  <a:srgbClr val="0000FF"/>
                </a:solidFill>
              </a:rPr>
              <a:t>r</a:t>
            </a:r>
            <a:r>
              <a:rPr dirty="0">
                <a:solidFill>
                  <a:srgbClr val="0000FF"/>
                </a:solidFill>
              </a:rPr>
              <a:t>e</a:t>
            </a:r>
            <a:r>
              <a:rPr spc="-10" dirty="0">
                <a:solidFill>
                  <a:srgbClr val="0000FF"/>
                </a:solidFill>
              </a:rPr>
              <a:t> t</a:t>
            </a:r>
            <a:r>
              <a:rPr dirty="0">
                <a:solidFill>
                  <a:srgbClr val="0000FF"/>
                </a:solidFill>
              </a:rPr>
              <a:t>o </a:t>
            </a:r>
            <a:r>
              <a:rPr spc="-10" dirty="0">
                <a:solidFill>
                  <a:srgbClr val="0000FF"/>
                </a:solidFill>
              </a:rPr>
              <a:t>put</a:t>
            </a:r>
            <a:r>
              <a:rPr dirty="0">
                <a:solidFill>
                  <a:srgbClr val="0000FF"/>
                </a:solidFill>
              </a:rPr>
              <a:t> </a:t>
            </a:r>
            <a:r>
              <a:rPr spc="-10" dirty="0">
                <a:solidFill>
                  <a:srgbClr val="0000FF"/>
                </a:solidFill>
              </a:rPr>
              <a:t>o</a:t>
            </a:r>
            <a:r>
              <a:rPr dirty="0">
                <a:solidFill>
                  <a:srgbClr val="0000FF"/>
                </a:solidFill>
              </a:rPr>
              <a:t>bs</a:t>
            </a:r>
            <a:r>
              <a:rPr spc="-10" dirty="0">
                <a:solidFill>
                  <a:srgbClr val="0000FF"/>
                </a:solidFill>
              </a:rPr>
              <a:t>e</a:t>
            </a:r>
            <a:r>
              <a:rPr dirty="0">
                <a:solidFill>
                  <a:srgbClr val="0000FF"/>
                </a:solidFill>
              </a:rPr>
              <a:t>rv</a:t>
            </a:r>
            <a:r>
              <a:rPr spc="-10" dirty="0">
                <a:solidFill>
                  <a:srgbClr val="0000FF"/>
                </a:solidFill>
              </a:rPr>
              <a:t>e</a:t>
            </a:r>
            <a:r>
              <a:rPr spc="5" dirty="0">
                <a:solidFill>
                  <a:srgbClr val="0000FF"/>
                </a:solidFill>
              </a:rPr>
              <a:t>r</a:t>
            </a:r>
            <a:r>
              <a:rPr dirty="0">
                <a:solidFill>
                  <a:srgbClr val="0000FF"/>
                </a:solidFill>
              </a:rPr>
              <a:t>s </a:t>
            </a:r>
            <a:r>
              <a:rPr spc="-5" dirty="0">
                <a:solidFill>
                  <a:srgbClr val="0000FF"/>
                </a:solidFill>
              </a:rPr>
              <a:t>i</a:t>
            </a:r>
            <a:r>
              <a:rPr dirty="0">
                <a:solidFill>
                  <a:srgbClr val="0000FF"/>
                </a:solidFill>
              </a:rPr>
              <a:t>n</a:t>
            </a:r>
            <a:r>
              <a:rPr spc="-10" dirty="0">
                <a:solidFill>
                  <a:srgbClr val="0000FF"/>
                </a:solidFill>
              </a:rPr>
              <a:t> </a:t>
            </a:r>
            <a:r>
              <a:rPr dirty="0">
                <a:solidFill>
                  <a:srgbClr val="0000FF"/>
                </a:solidFill>
              </a:rPr>
              <a:t>a </a:t>
            </a:r>
            <a:r>
              <a:rPr spc="-10" dirty="0">
                <a:solidFill>
                  <a:srgbClr val="0000FF"/>
                </a:solidFill>
              </a:rPr>
              <a:t>net</a:t>
            </a:r>
            <a:r>
              <a:rPr spc="-5" dirty="0">
                <a:solidFill>
                  <a:srgbClr val="0000FF"/>
                </a:solidFill>
              </a:rPr>
              <a:t>w</a:t>
            </a:r>
            <a:r>
              <a:rPr spc="-10" dirty="0">
                <a:solidFill>
                  <a:srgbClr val="0000FF"/>
                </a:solidFill>
              </a:rPr>
              <a:t>o</a:t>
            </a:r>
            <a:r>
              <a:rPr spc="5" dirty="0">
                <a:solidFill>
                  <a:srgbClr val="0000FF"/>
                </a:solidFill>
              </a:rPr>
              <a:t>r</a:t>
            </a:r>
            <a:r>
              <a:rPr dirty="0">
                <a:solidFill>
                  <a:srgbClr val="0000FF"/>
                </a:solidFill>
              </a:rPr>
              <a:t>k </a:t>
            </a:r>
            <a:r>
              <a:rPr spc="-5" dirty="0">
                <a:solidFill>
                  <a:srgbClr val="0000FF"/>
                </a:solidFill>
              </a:rPr>
              <a:t>i</a:t>
            </a:r>
            <a:r>
              <a:rPr spc="-10" dirty="0">
                <a:solidFill>
                  <a:srgbClr val="0000FF"/>
                </a:solidFill>
              </a:rPr>
              <a:t>f</a:t>
            </a:r>
            <a:r>
              <a:rPr dirty="0">
                <a:solidFill>
                  <a:srgbClr val="0000FF"/>
                </a:solidFill>
              </a:rPr>
              <a:t> </a:t>
            </a:r>
            <a:r>
              <a:rPr spc="-5" dirty="0">
                <a:solidFill>
                  <a:srgbClr val="0000FF"/>
                </a:solidFill>
              </a:rPr>
              <a:t>w</a:t>
            </a:r>
            <a:r>
              <a:rPr dirty="0">
                <a:solidFill>
                  <a:srgbClr val="0000FF"/>
                </a:solidFill>
              </a:rPr>
              <a:t>e</a:t>
            </a:r>
            <a:r>
              <a:rPr spc="-10" dirty="0">
                <a:solidFill>
                  <a:srgbClr val="0000FF"/>
                </a:solidFill>
              </a:rPr>
              <a:t> </a:t>
            </a:r>
            <a:r>
              <a:rPr spc="-5" dirty="0">
                <a:solidFill>
                  <a:srgbClr val="0000FF"/>
                </a:solidFill>
              </a:rPr>
              <a:t>w</a:t>
            </a:r>
            <a:r>
              <a:rPr spc="-10" dirty="0">
                <a:solidFill>
                  <a:srgbClr val="0000FF"/>
                </a:solidFill>
              </a:rPr>
              <a:t>ant</a:t>
            </a:r>
            <a:r>
              <a:rPr spc="10" dirty="0">
                <a:solidFill>
                  <a:srgbClr val="0000FF"/>
                </a:solidFill>
              </a:rPr>
              <a:t> </a:t>
            </a:r>
            <a:r>
              <a:rPr spc="-10" dirty="0">
                <a:solidFill>
                  <a:srgbClr val="0000FF"/>
                </a:solidFill>
              </a:rPr>
              <a:t>t</a:t>
            </a:r>
            <a:r>
              <a:rPr dirty="0">
                <a:solidFill>
                  <a:srgbClr val="0000FF"/>
                </a:solidFill>
              </a:rPr>
              <a:t>o</a:t>
            </a:r>
          </a:p>
          <a:p>
            <a:pPr marL="248285">
              <a:lnSpc>
                <a:spcPts val="2680"/>
              </a:lnSpc>
            </a:pPr>
            <a:r>
              <a:rPr dirty="0">
                <a:solidFill>
                  <a:srgbClr val="0000FF"/>
                </a:solidFill>
              </a:rPr>
              <a:t>ma</a:t>
            </a:r>
            <a:r>
              <a:rPr spc="-10" dirty="0">
                <a:solidFill>
                  <a:srgbClr val="0000FF"/>
                </a:solidFill>
              </a:rPr>
              <a:t>x</a:t>
            </a:r>
            <a:r>
              <a:rPr spc="-5" dirty="0">
                <a:solidFill>
                  <a:srgbClr val="0000FF"/>
                </a:solidFill>
              </a:rPr>
              <a:t>i</a:t>
            </a:r>
            <a:r>
              <a:rPr spc="5" dirty="0">
                <a:solidFill>
                  <a:srgbClr val="0000FF"/>
                </a:solidFill>
              </a:rPr>
              <a:t>m</a:t>
            </a:r>
            <a:r>
              <a:rPr spc="-5" dirty="0">
                <a:solidFill>
                  <a:srgbClr val="0000FF"/>
                </a:solidFill>
              </a:rPr>
              <a:t>i</a:t>
            </a:r>
            <a:r>
              <a:rPr dirty="0">
                <a:solidFill>
                  <a:srgbClr val="0000FF"/>
                </a:solidFill>
              </a:rPr>
              <a:t>ze</a:t>
            </a:r>
            <a:r>
              <a:rPr spc="-10" dirty="0">
                <a:solidFill>
                  <a:srgbClr val="0000FF"/>
                </a:solidFill>
              </a:rPr>
              <a:t> a</a:t>
            </a:r>
            <a:r>
              <a:rPr dirty="0">
                <a:solidFill>
                  <a:srgbClr val="0000FF"/>
                </a:solidFill>
              </a:rPr>
              <a:t>cc</a:t>
            </a:r>
            <a:r>
              <a:rPr spc="-10" dirty="0">
                <a:solidFill>
                  <a:srgbClr val="0000FF"/>
                </a:solidFill>
              </a:rPr>
              <a:t>u</a:t>
            </a:r>
            <a:r>
              <a:rPr spc="5" dirty="0">
                <a:solidFill>
                  <a:srgbClr val="0000FF"/>
                </a:solidFill>
              </a:rPr>
              <a:t>r</a:t>
            </a:r>
            <a:r>
              <a:rPr spc="-10" dirty="0">
                <a:solidFill>
                  <a:srgbClr val="0000FF"/>
                </a:solidFill>
              </a:rPr>
              <a:t>a</a:t>
            </a:r>
            <a:r>
              <a:rPr dirty="0">
                <a:solidFill>
                  <a:srgbClr val="0000FF"/>
                </a:solidFill>
              </a:rPr>
              <a:t>cy ?</a:t>
            </a:r>
          </a:p>
          <a:p>
            <a:pPr marL="248285" marR="698500">
              <a:lnSpc>
                <a:spcPts val="2670"/>
              </a:lnSpc>
              <a:spcBef>
                <a:spcPts val="165"/>
              </a:spcBef>
            </a:pPr>
            <a:r>
              <a:rPr spc="-10" dirty="0"/>
              <a:t>In</a:t>
            </a:r>
            <a:r>
              <a:rPr dirty="0"/>
              <a:t>v</a:t>
            </a:r>
            <a:r>
              <a:rPr spc="-10" dirty="0"/>
              <a:t>e</a:t>
            </a:r>
            <a:r>
              <a:rPr spc="5" dirty="0"/>
              <a:t>r</a:t>
            </a:r>
            <a:r>
              <a:rPr dirty="0"/>
              <a:t>s</a:t>
            </a:r>
            <a:r>
              <a:rPr spc="-10" dirty="0"/>
              <a:t>e:</a:t>
            </a:r>
            <a:r>
              <a:rPr dirty="0"/>
              <a:t> h</a:t>
            </a:r>
            <a:r>
              <a:rPr spc="-10" dirty="0"/>
              <a:t>o</a:t>
            </a:r>
            <a:r>
              <a:rPr dirty="0"/>
              <a:t>w</a:t>
            </a:r>
            <a:r>
              <a:rPr spc="-5" dirty="0"/>
              <a:t> </a:t>
            </a:r>
            <a:r>
              <a:rPr spc="-10" dirty="0"/>
              <a:t>t</a:t>
            </a:r>
            <a:r>
              <a:rPr dirty="0"/>
              <a:t>o </a:t>
            </a:r>
            <a:r>
              <a:rPr spc="-10" dirty="0"/>
              <a:t>de</a:t>
            </a:r>
            <a:r>
              <a:rPr dirty="0"/>
              <a:t>s</a:t>
            </a:r>
            <a:r>
              <a:rPr spc="-5" dirty="0"/>
              <a:t>i</a:t>
            </a:r>
            <a:r>
              <a:rPr spc="-10" dirty="0"/>
              <a:t>g</a:t>
            </a:r>
            <a:r>
              <a:rPr dirty="0"/>
              <a:t>n</a:t>
            </a:r>
            <a:r>
              <a:rPr spc="-10" dirty="0"/>
              <a:t> </a:t>
            </a:r>
            <a:r>
              <a:rPr dirty="0"/>
              <a:t>s</a:t>
            </a:r>
            <a:r>
              <a:rPr spc="-10" dirty="0"/>
              <a:t>p</a:t>
            </a:r>
            <a:r>
              <a:rPr spc="5" dirty="0"/>
              <a:t>r</a:t>
            </a:r>
            <a:r>
              <a:rPr spc="-10" dirty="0"/>
              <a:t>ea</a:t>
            </a:r>
            <a:r>
              <a:rPr dirty="0"/>
              <a:t>d</a:t>
            </a:r>
            <a:r>
              <a:rPr spc="-15" dirty="0"/>
              <a:t>i</a:t>
            </a:r>
            <a:r>
              <a:rPr dirty="0"/>
              <a:t>ng</a:t>
            </a:r>
            <a:r>
              <a:rPr spc="-10" dirty="0"/>
              <a:t> </a:t>
            </a:r>
            <a:r>
              <a:rPr dirty="0"/>
              <a:t>me</a:t>
            </a:r>
            <a:r>
              <a:rPr spc="-10" dirty="0"/>
              <a:t>tho</a:t>
            </a:r>
            <a:r>
              <a:rPr dirty="0"/>
              <a:t>d</a:t>
            </a:r>
            <a:r>
              <a:rPr spc="-10" dirty="0"/>
              <a:t> </a:t>
            </a:r>
            <a:r>
              <a:rPr dirty="0"/>
              <a:t>to</a:t>
            </a:r>
            <a:r>
              <a:rPr spc="-10" dirty="0"/>
              <a:t> h</a:t>
            </a:r>
            <a:r>
              <a:rPr spc="-5" dirty="0"/>
              <a:t>i</a:t>
            </a:r>
            <a:r>
              <a:rPr spc="-10" dirty="0"/>
              <a:t>d</a:t>
            </a:r>
            <a:r>
              <a:rPr dirty="0"/>
              <a:t>e </a:t>
            </a:r>
            <a:r>
              <a:rPr spc="-10" dirty="0"/>
              <a:t>th</a:t>
            </a:r>
            <a:r>
              <a:rPr dirty="0"/>
              <a:t>e s</a:t>
            </a:r>
            <a:r>
              <a:rPr spc="-10" dirty="0"/>
              <a:t>ou</a:t>
            </a:r>
            <a:r>
              <a:rPr spc="5" dirty="0"/>
              <a:t>r</a:t>
            </a:r>
            <a:r>
              <a:rPr dirty="0"/>
              <a:t>ce</a:t>
            </a:r>
            <a:r>
              <a:rPr spc="-10" dirty="0"/>
              <a:t> </a:t>
            </a:r>
            <a:r>
              <a:rPr dirty="0"/>
              <a:t>?</a:t>
            </a:r>
          </a:p>
          <a:p>
            <a:pPr marL="248285">
              <a:lnSpc>
                <a:spcPts val="2625"/>
              </a:lnSpc>
            </a:pPr>
            <a:r>
              <a:rPr spc="-15" dirty="0"/>
              <a:t>Ot</a:t>
            </a:r>
            <a:r>
              <a:rPr spc="-10" dirty="0"/>
              <a:t>h</a:t>
            </a:r>
            <a:r>
              <a:rPr dirty="0"/>
              <a:t>er </a:t>
            </a:r>
            <a:r>
              <a:rPr spc="5" dirty="0"/>
              <a:t>m</a:t>
            </a:r>
            <a:r>
              <a:rPr spc="-10" dirty="0"/>
              <a:t>eth</a:t>
            </a:r>
            <a:r>
              <a:rPr dirty="0"/>
              <a:t>o</a:t>
            </a:r>
            <a:r>
              <a:rPr spc="-10" dirty="0"/>
              <a:t>d</a:t>
            </a:r>
            <a:r>
              <a:rPr dirty="0"/>
              <a:t>s </a:t>
            </a:r>
            <a:r>
              <a:rPr spc="-10" dirty="0"/>
              <a:t>of</a:t>
            </a:r>
            <a:r>
              <a:rPr spc="10" dirty="0"/>
              <a:t> </a:t>
            </a:r>
            <a:r>
              <a:rPr spc="-10" dirty="0"/>
              <a:t>f</a:t>
            </a:r>
            <a:r>
              <a:rPr spc="-15" dirty="0"/>
              <a:t>i</a:t>
            </a:r>
            <a:r>
              <a:rPr dirty="0"/>
              <a:t>n</a:t>
            </a:r>
            <a:r>
              <a:rPr spc="-10" dirty="0"/>
              <a:t>d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g</a:t>
            </a:r>
            <a:r>
              <a:rPr spc="-10" dirty="0"/>
              <a:t> </a:t>
            </a:r>
            <a:r>
              <a:rPr dirty="0"/>
              <a:t>so</a:t>
            </a:r>
            <a:r>
              <a:rPr spc="-10" dirty="0"/>
              <a:t>u</a:t>
            </a:r>
            <a:r>
              <a:rPr dirty="0"/>
              <a:t>rce</a:t>
            </a:r>
            <a:r>
              <a:rPr spc="-10" dirty="0"/>
              <a:t> </a:t>
            </a:r>
            <a:r>
              <a:rPr dirty="0"/>
              <a:t>t</a:t>
            </a:r>
            <a:r>
              <a:rPr spc="-10" dirty="0"/>
              <a:t>ha</a:t>
            </a:r>
            <a:r>
              <a:rPr dirty="0"/>
              <a:t>n</a:t>
            </a:r>
            <a:r>
              <a:rPr spc="-10" dirty="0"/>
              <a:t> </a:t>
            </a:r>
            <a:r>
              <a:rPr spc="5" dirty="0"/>
              <a:t>m</a:t>
            </a:r>
            <a:r>
              <a:rPr spc="-10" dirty="0"/>
              <a:t>a</a:t>
            </a:r>
            <a:r>
              <a:rPr dirty="0"/>
              <a:t>x</a:t>
            </a:r>
            <a:r>
              <a:rPr spc="-5" dirty="0"/>
              <a:t>i</a:t>
            </a:r>
            <a:r>
              <a:rPr dirty="0"/>
              <a:t>mum </a:t>
            </a:r>
            <a:r>
              <a:rPr spc="-5" dirty="0"/>
              <a:t>li</a:t>
            </a:r>
            <a:r>
              <a:rPr dirty="0"/>
              <a:t>k</a:t>
            </a:r>
            <a:r>
              <a:rPr spc="-10" dirty="0"/>
              <a:t>e</a:t>
            </a:r>
            <a:r>
              <a:rPr spc="-5" dirty="0"/>
              <a:t>li</a:t>
            </a:r>
            <a:r>
              <a:rPr spc="-10" dirty="0"/>
              <a:t>hoo</a:t>
            </a:r>
            <a:r>
              <a:rPr dirty="0"/>
              <a:t>d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91869" y="2988922"/>
            <a:ext cx="134620" cy="16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30" dirty="0">
                <a:latin typeface="Cambria"/>
                <a:cs typeface="Cambria"/>
              </a:rPr>
              <a:t>●</a:t>
            </a:r>
            <a:endParaRPr sz="1050" dirty="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1869" y="3668372"/>
            <a:ext cx="134620" cy="16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30" dirty="0">
                <a:latin typeface="Cambria"/>
                <a:cs typeface="Cambria"/>
              </a:rPr>
              <a:t>●</a:t>
            </a:r>
            <a:endParaRPr sz="1050" dirty="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1869" y="4349092"/>
            <a:ext cx="134620" cy="16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30" dirty="0">
                <a:latin typeface="Cambria"/>
                <a:cs typeface="Cambria"/>
              </a:rPr>
              <a:t>●</a:t>
            </a:r>
            <a:endParaRPr sz="1050" dirty="0">
              <a:latin typeface="Cambria"/>
              <a:cs typeface="Cambri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7859" y="659716"/>
            <a:ext cx="8768080" cy="6668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75940">
              <a:lnSpc>
                <a:spcPts val="5235"/>
              </a:lnSpc>
            </a:pPr>
            <a:r>
              <a:rPr spc="-5" dirty="0">
                <a:solidFill>
                  <a:srgbClr val="C00000"/>
                </a:solidFill>
              </a:rPr>
              <a:t>Than</a:t>
            </a:r>
            <a:r>
              <a:rPr dirty="0">
                <a:solidFill>
                  <a:srgbClr val="C00000"/>
                </a:solidFill>
              </a:rPr>
              <a:t>k</a:t>
            </a:r>
            <a:r>
              <a:rPr spc="5" dirty="0">
                <a:solidFill>
                  <a:srgbClr val="C00000"/>
                </a:solidFill>
              </a:rPr>
              <a:t> </a:t>
            </a:r>
            <a:r>
              <a:rPr dirty="0">
                <a:solidFill>
                  <a:srgbClr val="C00000"/>
                </a:solidFill>
              </a:rPr>
              <a:t>you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1821" y="1717222"/>
            <a:ext cx="7998459" cy="54253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545" marR="10160">
              <a:lnSpc>
                <a:spcPct val="93300"/>
              </a:lnSpc>
            </a:pPr>
            <a:r>
              <a:rPr sz="1800" spc="-2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Pi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2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800" spc="-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ir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M.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20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etterl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“L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cati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th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ourc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4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fusi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arg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-scale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orks”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Physica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R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Let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09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0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6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87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0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(20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12)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: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10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800" spc="-145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0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3/Phys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ev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Le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t.10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9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.06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8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702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7"/>
              </a:spcBef>
            </a:pPr>
            <a:endParaRPr sz="1700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42545" marR="497840">
              <a:lnSpc>
                <a:spcPts val="2010"/>
              </a:lnSpc>
            </a:pP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.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 Paluch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,</a:t>
            </a:r>
            <a:r>
              <a:rPr sz="1800" spc="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C00000"/>
                </a:solidFill>
                <a:latin typeface="Arial"/>
                <a:cs typeface="Arial"/>
              </a:rPr>
              <a:t>X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. Lu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,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C00000"/>
                </a:solidFill>
                <a:latin typeface="Arial"/>
                <a:cs typeface="Arial"/>
              </a:rPr>
              <a:t>K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. Suchecki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,</a:t>
            </a:r>
            <a:r>
              <a:rPr sz="1800" spc="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70" dirty="0">
                <a:solidFill>
                  <a:srgbClr val="C00000"/>
                </a:solidFill>
                <a:latin typeface="Arial"/>
                <a:cs typeface="Arial"/>
              </a:rPr>
              <a:t>B.K</a:t>
            </a:r>
            <a:r>
              <a:rPr sz="1800" b="1" spc="-30" dirty="0">
                <a:solidFill>
                  <a:srgbClr val="C00000"/>
                </a:solidFill>
                <a:latin typeface="Arial"/>
                <a:cs typeface="Arial"/>
              </a:rPr>
              <a:t>.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85" dirty="0">
                <a:solidFill>
                  <a:srgbClr val="C00000"/>
                </a:solidFill>
                <a:latin typeface="Arial"/>
                <a:cs typeface="Arial"/>
              </a:rPr>
              <a:t>Szymańsk</a:t>
            </a:r>
            <a:r>
              <a:rPr sz="1800" b="1" spc="-15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, </a:t>
            </a:r>
            <a:r>
              <a:rPr sz="1800" spc="-10" dirty="0">
                <a:solidFill>
                  <a:srgbClr val="C00000"/>
                </a:solidFill>
                <a:latin typeface="Arial"/>
                <a:cs typeface="Arial"/>
              </a:rPr>
              <a:t>J.A. 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Hołyst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,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C00000"/>
                </a:solidFill>
                <a:latin typeface="Arial"/>
                <a:cs typeface="Arial"/>
              </a:rPr>
              <a:t>“Fast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 and accurat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 detectio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f 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spread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source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 i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 larg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complex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 networks”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,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 Scientific Report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8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, 250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8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(2018),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 doi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: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 10.1038/s41598-018-20546-3</a:t>
            </a:r>
            <a:endParaRPr sz="1800" dirty="0">
              <a:solidFill>
                <a:srgbClr val="C0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1700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42545" marR="160655">
              <a:lnSpc>
                <a:spcPct val="93300"/>
              </a:lnSpc>
            </a:pP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Ł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.</a:t>
            </a:r>
            <a:r>
              <a:rPr sz="1800" spc="-20" dirty="0">
                <a:solidFill>
                  <a:srgbClr val="C00000"/>
                </a:solidFill>
                <a:latin typeface="Arial"/>
                <a:cs typeface="Arial"/>
              </a:rPr>
              <a:t>G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.</a:t>
            </a:r>
            <a:r>
              <a:rPr sz="1800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Gaj</a:t>
            </a:r>
            <a:r>
              <a:rPr sz="1800" spc="-1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wski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,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C00000"/>
                </a:solidFill>
                <a:latin typeface="Arial"/>
                <a:cs typeface="Arial"/>
              </a:rPr>
              <a:t>K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.</a:t>
            </a:r>
            <a:r>
              <a:rPr sz="1800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Suc</a:t>
            </a:r>
            <a:r>
              <a:rPr sz="1800" spc="-10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ecki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,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C00000"/>
                </a:solidFill>
                <a:latin typeface="Arial"/>
                <a:cs typeface="Arial"/>
              </a:rPr>
              <a:t>J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.</a:t>
            </a:r>
            <a:r>
              <a:rPr sz="1800" spc="-20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.</a:t>
            </a:r>
            <a:r>
              <a:rPr sz="1800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C00000"/>
                </a:solidFill>
                <a:latin typeface="Arial"/>
                <a:cs typeface="Arial"/>
              </a:rPr>
              <a:t>łys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, 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“Multi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rop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gat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 p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1800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ance l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cati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g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sou</a:t>
            </a:r>
            <a:r>
              <a:rPr sz="1800" spc="-10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1800" spc="5" dirty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f</a:t>
            </a:r>
            <a:r>
              <a:rPr sz="1800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800" spc="-35" dirty="0">
                <a:solidFill>
                  <a:srgbClr val="C00000"/>
                </a:solidFill>
                <a:latin typeface="Arial"/>
                <a:cs typeface="Arial"/>
              </a:rPr>
              <a:t>f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fus</a:t>
            </a:r>
            <a:r>
              <a:rPr sz="1800" spc="-1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 i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mpl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x</a:t>
            </a:r>
            <a:r>
              <a:rPr sz="1800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etw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C00000"/>
                </a:solidFill>
                <a:latin typeface="Arial"/>
                <a:cs typeface="Arial"/>
              </a:rPr>
              <a:t>rks”,</a:t>
            </a:r>
            <a:r>
              <a:rPr sz="1800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Physi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ca</a:t>
            </a:r>
            <a:r>
              <a:rPr sz="1800" spc="-9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1800" spc="-10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51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9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,</a:t>
            </a:r>
            <a:r>
              <a:rPr sz="1800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3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4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-41 (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2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01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9</a:t>
            </a:r>
            <a:r>
              <a:rPr sz="1800" spc="-10" dirty="0">
                <a:solidFill>
                  <a:srgbClr val="C00000"/>
                </a:solidFill>
                <a:latin typeface="Arial"/>
                <a:cs typeface="Arial"/>
              </a:rPr>
              <a:t>),</a:t>
            </a:r>
            <a:r>
              <a:rPr sz="1800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:</a:t>
            </a:r>
            <a:r>
              <a:rPr sz="1800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0.10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6/j.p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ysa.2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0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18.1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2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.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0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12</a:t>
            </a:r>
            <a:endParaRPr sz="1800" dirty="0">
              <a:solidFill>
                <a:srgbClr val="C0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50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12700" marR="198755">
              <a:lnSpc>
                <a:spcPct val="85900"/>
              </a:lnSpc>
            </a:pP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.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 Paluch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,</a:t>
            </a:r>
            <a:r>
              <a:rPr sz="1800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70" dirty="0">
                <a:solidFill>
                  <a:srgbClr val="C00000"/>
                </a:solidFill>
                <a:latin typeface="Arial"/>
                <a:cs typeface="Arial"/>
              </a:rPr>
              <a:t>B.K</a:t>
            </a:r>
            <a:r>
              <a:rPr sz="1800" b="1" spc="-30" dirty="0">
                <a:solidFill>
                  <a:srgbClr val="C00000"/>
                </a:solidFill>
                <a:latin typeface="Arial"/>
                <a:cs typeface="Arial"/>
              </a:rPr>
              <a:t>.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85" dirty="0">
                <a:solidFill>
                  <a:srgbClr val="C00000"/>
                </a:solidFill>
                <a:latin typeface="Arial"/>
                <a:cs typeface="Arial"/>
              </a:rPr>
              <a:t>Szymańsk</a:t>
            </a:r>
            <a:r>
              <a:rPr sz="1800" b="1" spc="-15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, </a:t>
            </a:r>
            <a:r>
              <a:rPr sz="1800" spc="-10" dirty="0">
                <a:solidFill>
                  <a:srgbClr val="C00000"/>
                </a:solidFill>
                <a:latin typeface="Arial"/>
                <a:cs typeface="Arial"/>
              </a:rPr>
              <a:t>J.A. 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Hołyst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,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“Efficient</a:t>
            </a:r>
            <a:r>
              <a:rPr sz="1800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observer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s 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fo</a:t>
            </a:r>
            <a:r>
              <a:rPr sz="1800" spc="-10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 source 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localizatio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n 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n complex</a:t>
            </a:r>
            <a:r>
              <a:rPr sz="1800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networks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:</a:t>
            </a:r>
            <a:r>
              <a:rPr sz="1800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th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e state-of-the-art</a:t>
            </a:r>
            <a:r>
              <a:rPr sz="1800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an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comparative </a:t>
            </a:r>
            <a:r>
              <a:rPr sz="1800" spc="-10" dirty="0">
                <a:solidFill>
                  <a:srgbClr val="C00000"/>
                </a:solidFill>
                <a:latin typeface="Arial"/>
                <a:cs typeface="Arial"/>
              </a:rPr>
              <a:t>study”,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30" dirty="0">
                <a:solidFill>
                  <a:srgbClr val="C00000"/>
                </a:solidFill>
                <a:latin typeface="Garamond"/>
                <a:cs typeface="Garamond"/>
              </a:rPr>
              <a:t>Future</a:t>
            </a:r>
            <a:r>
              <a:rPr sz="1800" spc="-45" dirty="0">
                <a:solidFill>
                  <a:srgbClr val="C00000"/>
                </a:solidFill>
                <a:latin typeface="Garamond"/>
                <a:cs typeface="Garamond"/>
              </a:rPr>
              <a:t> </a:t>
            </a:r>
            <a:r>
              <a:rPr sz="1800" spc="20" dirty="0">
                <a:solidFill>
                  <a:srgbClr val="C00000"/>
                </a:solidFill>
                <a:latin typeface="Garamond"/>
                <a:cs typeface="Garamond"/>
              </a:rPr>
              <a:t>Generation</a:t>
            </a:r>
            <a:r>
              <a:rPr sz="1800" spc="-45" dirty="0">
                <a:solidFill>
                  <a:srgbClr val="C00000"/>
                </a:solidFill>
                <a:latin typeface="Garamond"/>
                <a:cs typeface="Garamond"/>
              </a:rPr>
              <a:t> </a:t>
            </a:r>
            <a:r>
              <a:rPr sz="1800" spc="-30" dirty="0">
                <a:solidFill>
                  <a:srgbClr val="C00000"/>
                </a:solidFill>
                <a:latin typeface="Garamond"/>
                <a:cs typeface="Garamond"/>
              </a:rPr>
              <a:t>of</a:t>
            </a:r>
            <a:r>
              <a:rPr sz="1800" spc="-45" dirty="0">
                <a:solidFill>
                  <a:srgbClr val="C00000"/>
                </a:solidFill>
                <a:latin typeface="Garamond"/>
                <a:cs typeface="Garamond"/>
              </a:rPr>
              <a:t> </a:t>
            </a:r>
            <a:r>
              <a:rPr sz="1800" spc="35" dirty="0">
                <a:solidFill>
                  <a:srgbClr val="C00000"/>
                </a:solidFill>
                <a:latin typeface="Garamond"/>
                <a:cs typeface="Garamond"/>
              </a:rPr>
              <a:t>Computer</a:t>
            </a:r>
            <a:r>
              <a:rPr sz="1800" spc="-45" dirty="0">
                <a:solidFill>
                  <a:srgbClr val="C00000"/>
                </a:solidFill>
                <a:latin typeface="Garamond"/>
                <a:cs typeface="Garamond"/>
              </a:rPr>
              <a:t> </a:t>
            </a:r>
            <a:r>
              <a:rPr sz="1800" spc="20" dirty="0">
                <a:solidFill>
                  <a:srgbClr val="C00000"/>
                </a:solidFill>
                <a:latin typeface="Garamond"/>
                <a:cs typeface="Garamond"/>
              </a:rPr>
              <a:t>Systems,</a:t>
            </a:r>
            <a:r>
              <a:rPr sz="1800" dirty="0">
                <a:solidFill>
                  <a:srgbClr val="C00000"/>
                </a:solidFill>
                <a:latin typeface="Garamond"/>
                <a:cs typeface="Garamond"/>
              </a:rPr>
              <a:t> </a:t>
            </a:r>
            <a:r>
              <a:rPr sz="1800" spc="-80" dirty="0">
                <a:solidFill>
                  <a:srgbClr val="C00000"/>
                </a:solidFill>
                <a:latin typeface="Garamond"/>
                <a:cs typeface="Garamond"/>
              </a:rPr>
              <a:t> </a:t>
            </a:r>
            <a:r>
              <a:rPr sz="1800" spc="30" dirty="0">
                <a:solidFill>
                  <a:srgbClr val="C00000"/>
                </a:solidFill>
                <a:latin typeface="Garamond"/>
                <a:cs typeface="Garamond"/>
              </a:rPr>
              <a:t>112(11):1070-1092</a:t>
            </a:r>
            <a:r>
              <a:rPr sz="1800" spc="-45" dirty="0">
                <a:solidFill>
                  <a:srgbClr val="C00000"/>
                </a:solidFill>
                <a:latin typeface="Garamond"/>
                <a:cs typeface="Garamond"/>
              </a:rPr>
              <a:t> </a:t>
            </a:r>
            <a:r>
              <a:rPr sz="1800" spc="30" dirty="0">
                <a:solidFill>
                  <a:srgbClr val="C00000"/>
                </a:solidFill>
                <a:latin typeface="Garamond"/>
                <a:cs typeface="Garamond"/>
              </a:rPr>
              <a:t>June</a:t>
            </a:r>
            <a:r>
              <a:rPr sz="1800" spc="-45" dirty="0">
                <a:solidFill>
                  <a:srgbClr val="C00000"/>
                </a:solidFill>
                <a:latin typeface="Garamond"/>
                <a:cs typeface="Garamond"/>
              </a:rPr>
              <a:t> </a:t>
            </a:r>
            <a:r>
              <a:rPr sz="1800" spc="10" dirty="0">
                <a:solidFill>
                  <a:srgbClr val="C00000"/>
                </a:solidFill>
                <a:latin typeface="Garamond"/>
                <a:cs typeface="Garamond"/>
              </a:rPr>
              <a:t>22,</a:t>
            </a:r>
            <a:r>
              <a:rPr sz="1800" spc="-45" dirty="0">
                <a:solidFill>
                  <a:srgbClr val="C00000"/>
                </a:solidFill>
                <a:latin typeface="Garamond"/>
                <a:cs typeface="Garamond"/>
              </a:rPr>
              <a:t> </a:t>
            </a:r>
            <a:r>
              <a:rPr sz="1800" spc="15" dirty="0">
                <a:solidFill>
                  <a:srgbClr val="C00000"/>
                </a:solidFill>
                <a:latin typeface="Garamond"/>
                <a:cs typeface="Garamond"/>
              </a:rPr>
              <a:t>2020.</a:t>
            </a:r>
            <a:endParaRPr sz="1800" dirty="0">
              <a:solidFill>
                <a:srgbClr val="C00000"/>
              </a:solidFill>
              <a:latin typeface="Garamond"/>
              <a:cs typeface="Garamond"/>
            </a:endParaRPr>
          </a:p>
          <a:p>
            <a:pPr>
              <a:lnSpc>
                <a:spcPct val="100000"/>
              </a:lnSpc>
            </a:pPr>
            <a:endParaRPr sz="1800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2600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30480" marR="5080">
              <a:lnSpc>
                <a:spcPts val="2020"/>
              </a:lnSpc>
            </a:pPr>
            <a:r>
              <a:rPr sz="1800" spc="-25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8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tk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Pa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uc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Ł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Ga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j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ew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k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0000FF"/>
                </a:solidFill>
                <a:latin typeface="Arial"/>
                <a:cs typeface="Arial"/>
              </a:rPr>
              <a:t>K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ch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k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0000FF"/>
                </a:solidFill>
                <a:latin typeface="Arial"/>
                <a:cs typeface="Arial"/>
              </a:rPr>
              <a:t>K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ch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na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1800" spc="5" dirty="0">
                <a:solidFill>
                  <a:srgbClr val="C00000"/>
                </a:solidFill>
                <a:latin typeface="Arial"/>
                <a:cs typeface="Arial"/>
              </a:rPr>
              <a:t>B.K. Szymanski</a:t>
            </a:r>
            <a:r>
              <a:rPr lang="en-US" sz="1800" spc="5" dirty="0">
                <a:solidFill>
                  <a:srgbClr val="0000FF"/>
                </a:solidFill>
                <a:latin typeface="Arial"/>
                <a:cs typeface="Arial"/>
              </a:rPr>
              <a:t>,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J.A.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ołyst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“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ow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mu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inform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il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nc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”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i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i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1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i="1" dirty="0">
                <a:solidFill>
                  <a:srgbClr val="0000FF"/>
                </a:solidFill>
                <a:latin typeface="Arial"/>
                <a:cs typeface="Arial"/>
              </a:rPr>
              <a:t>rep</a:t>
            </a:r>
            <a:r>
              <a:rPr sz="1800" i="1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i="1" dirty="0">
                <a:solidFill>
                  <a:srgbClr val="0000FF"/>
                </a:solidFill>
                <a:latin typeface="Arial"/>
                <a:cs typeface="Arial"/>
              </a:rPr>
              <a:t>rati</a:t>
            </a:r>
            <a:r>
              <a:rPr sz="1800" i="1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i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71600" y="2724150"/>
            <a:ext cx="7223759" cy="0"/>
          </a:xfrm>
          <a:custGeom>
            <a:avLst/>
            <a:gdLst/>
            <a:ahLst/>
            <a:cxnLst/>
            <a:rect l="l" t="t" r="r" b="b"/>
            <a:pathLst>
              <a:path w="7223759">
                <a:moveTo>
                  <a:pt x="0" y="0"/>
                </a:moveTo>
                <a:lnTo>
                  <a:pt x="72237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rgbClr val="0000FF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13665" y="6267135"/>
            <a:ext cx="7223759" cy="0"/>
          </a:xfrm>
          <a:custGeom>
            <a:avLst/>
            <a:gdLst/>
            <a:ahLst/>
            <a:cxnLst/>
            <a:rect l="l" t="t" r="r" b="b"/>
            <a:pathLst>
              <a:path w="7223759">
                <a:moveTo>
                  <a:pt x="0" y="0"/>
                </a:moveTo>
                <a:lnTo>
                  <a:pt x="72237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rgbClr val="0000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7859" y="659716"/>
            <a:ext cx="876808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50670">
              <a:lnSpc>
                <a:spcPct val="100000"/>
              </a:lnSpc>
            </a:pPr>
            <a:r>
              <a:rPr spc="-30" dirty="0">
                <a:solidFill>
                  <a:srgbClr val="C00000"/>
                </a:solidFill>
              </a:rPr>
              <a:t>B</a:t>
            </a:r>
            <a:r>
              <a:rPr spc="-5" dirty="0">
                <a:solidFill>
                  <a:srgbClr val="C00000"/>
                </a:solidFill>
              </a:rPr>
              <a:t>e</a:t>
            </a:r>
            <a:r>
              <a:rPr dirty="0">
                <a:solidFill>
                  <a:srgbClr val="C00000"/>
                </a:solidFill>
              </a:rPr>
              <a:t>y</a:t>
            </a:r>
            <a:r>
              <a:rPr spc="-5" dirty="0">
                <a:solidFill>
                  <a:srgbClr val="C00000"/>
                </a:solidFill>
              </a:rPr>
              <a:t>on</a:t>
            </a:r>
            <a:r>
              <a:rPr dirty="0">
                <a:solidFill>
                  <a:srgbClr val="C00000"/>
                </a:solidFill>
              </a:rPr>
              <a:t>d</a:t>
            </a:r>
            <a:r>
              <a:rPr spc="-5" dirty="0">
                <a:solidFill>
                  <a:srgbClr val="C00000"/>
                </a:solidFill>
              </a:rPr>
              <a:t> ba</a:t>
            </a:r>
            <a:r>
              <a:rPr dirty="0">
                <a:solidFill>
                  <a:srgbClr val="C00000"/>
                </a:solidFill>
              </a:rPr>
              <a:t>s</a:t>
            </a:r>
            <a:r>
              <a:rPr spc="5" dirty="0">
                <a:solidFill>
                  <a:srgbClr val="C00000"/>
                </a:solidFill>
              </a:rPr>
              <a:t>i</a:t>
            </a:r>
            <a:r>
              <a:rPr dirty="0">
                <a:solidFill>
                  <a:srgbClr val="C00000"/>
                </a:solidFill>
              </a:rPr>
              <a:t>c methods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1869" y="1970382"/>
            <a:ext cx="134620" cy="16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30" dirty="0">
                <a:latin typeface="Cambria"/>
                <a:cs typeface="Cambria"/>
              </a:rPr>
              <a:t>●</a:t>
            </a:r>
            <a:endParaRPr sz="1050" dirty="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07769" y="1890426"/>
            <a:ext cx="653669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Ma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e </a:t>
            </a:r>
            <a:r>
              <a:rPr sz="2400" spc="-5" dirty="0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f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ste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sz="2400" spc="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(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be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use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t'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s s</a:t>
            </a:r>
            <a:r>
              <a:rPr sz="2400" spc="-5" dirty="0">
                <a:solidFill>
                  <a:srgbClr val="009900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w</a:t>
            </a:r>
            <a:r>
              <a:rPr sz="2400" spc="-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99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(</a:t>
            </a:r>
            <a:r>
              <a:rPr sz="2400" spc="45" dirty="0">
                <a:solidFill>
                  <a:srgbClr val="009900"/>
                </a:solidFill>
                <a:latin typeface="Arial"/>
                <a:cs typeface="Arial"/>
              </a:rPr>
              <a:t>N</a:t>
            </a:r>
            <a:r>
              <a:rPr sz="2025" spc="30" baseline="32921" dirty="0">
                <a:solidFill>
                  <a:srgbClr val="009900"/>
                </a:solidFill>
                <a:latin typeface="Arial"/>
                <a:cs typeface="Arial"/>
              </a:rPr>
              <a:t>3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)</a:t>
            </a:r>
            <a:r>
              <a:rPr sz="2400" spc="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sz="2400" spc="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9900"/>
                </a:solidFill>
                <a:latin typeface="Arial"/>
                <a:cs typeface="Arial"/>
              </a:rPr>
              <a:t>w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rs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1869" y="2615112"/>
            <a:ext cx="2773680" cy="1277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3300"/>
              </a:lnSpc>
            </a:pP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pa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ul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O(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·(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575" spc="-15" baseline="31746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+</a:t>
            </a:r>
            <a:r>
              <a:rPr sz="1800" spc="-25" dirty="0">
                <a:solidFill>
                  <a:srgbClr val="0000FF"/>
                </a:solidFill>
                <a:latin typeface="Arial"/>
                <a:cs typeface="Arial"/>
              </a:rPr>
              <a:t>K</a:t>
            </a:r>
            <a:r>
              <a:rPr sz="1575" spc="-15" baseline="31746" dirty="0">
                <a:solidFill>
                  <a:srgbClr val="0000FF"/>
                </a:solidFill>
                <a:latin typeface="Arial"/>
                <a:cs typeface="Arial"/>
              </a:rPr>
              <a:t>3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)),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her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etwor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k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z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K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num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bserv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rs.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f </a:t>
            </a:r>
            <a:r>
              <a:rPr sz="1800" spc="-20" dirty="0">
                <a:solidFill>
                  <a:srgbClr val="0000FF"/>
                </a:solidFill>
                <a:latin typeface="Arial"/>
                <a:cs typeface="Arial"/>
              </a:rPr>
              <a:t>K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~N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O(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575" spc="-30" baseline="31746" dirty="0">
                <a:solidFill>
                  <a:srgbClr val="0000FF"/>
                </a:solidFill>
                <a:latin typeface="Arial"/>
                <a:cs typeface="Arial"/>
              </a:rPr>
              <a:t>4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)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!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1869" y="4992552"/>
            <a:ext cx="433324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85"/>
              </a:lnSpc>
            </a:pP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aus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12700">
              <a:lnSpc>
                <a:spcPts val="2085"/>
              </a:lnSpc>
            </a:pP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-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ca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l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ke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sc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ac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n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de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1869" y="5504362"/>
            <a:ext cx="7693659" cy="1534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10"/>
              </a:lnSpc>
              <a:buFont typeface="Arial"/>
              <a:buChar char="-"/>
              <a:tabLst>
                <a:tab pos="152400" algn="l"/>
              </a:tabLst>
            </a:pP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us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p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ntia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l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rge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umb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server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q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uir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l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rge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tre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matrix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per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-"/>
            </a:pPr>
            <a:endParaRPr sz="1550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12700">
              <a:lnSpc>
                <a:spcPts val="2090"/>
              </a:lnSpc>
            </a:pP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So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uti</a:t>
            </a:r>
            <a:r>
              <a:rPr sz="1800" spc="-15" dirty="0">
                <a:solidFill>
                  <a:srgbClr val="FF0000"/>
                </a:solidFill>
                <a:latin typeface="Arial"/>
                <a:cs typeface="Arial"/>
              </a:rPr>
              <a:t>on:</a:t>
            </a:r>
            <a:endParaRPr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51765" indent="-139065">
              <a:lnSpc>
                <a:spcPts val="2020"/>
              </a:lnSpc>
              <a:buFont typeface="Arial"/>
              <a:buChar char="-"/>
              <a:tabLst>
                <a:tab pos="152400" algn="l"/>
              </a:tabLst>
            </a:pP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us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 gr</a:t>
            </a:r>
            <a:r>
              <a:rPr sz="180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spc="-1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8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rad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spc="-1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8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(l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mits</a:t>
            </a:r>
            <a:r>
              <a:rPr sz="18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od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to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ca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cu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at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score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 for)</a:t>
            </a:r>
            <a:endParaRPr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51765" indent="-139065">
              <a:lnSpc>
                <a:spcPts val="2090"/>
              </a:lnSpc>
              <a:buFont typeface="Arial"/>
              <a:buChar char="-"/>
              <a:tabLst>
                <a:tab pos="152400" algn="l"/>
              </a:tabLst>
            </a:pP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us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 o</a:t>
            </a:r>
            <a:r>
              <a:rPr sz="1800" spc="-1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cl</a:t>
            </a:r>
            <a:r>
              <a:rPr sz="1800" spc="-1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sest</a:t>
            </a:r>
            <a:r>
              <a:rPr sz="18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(sm</a:t>
            </a:r>
            <a:r>
              <a:rPr sz="1800" spc="-1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ll</a:t>
            </a:r>
            <a:r>
              <a:rPr sz="180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st</a:t>
            </a:r>
            <a:r>
              <a:rPr sz="18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rival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 tim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r>
              <a:rPr sz="18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bs</a:t>
            </a:r>
            <a:r>
              <a:rPr sz="180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spc="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spc="-1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er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to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ca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cu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at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 li</a:t>
            </a:r>
            <a:r>
              <a:rPr sz="1800" spc="-15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el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ho</a:t>
            </a:r>
            <a:r>
              <a:rPr sz="1800" spc="-1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</a:p>
        </p:txBody>
      </p:sp>
      <p:sp>
        <p:nvSpPr>
          <p:cNvPr id="8" name="object 8"/>
          <p:cNvSpPr/>
          <p:nvPr/>
        </p:nvSpPr>
        <p:spPr>
          <a:xfrm>
            <a:off x="4331970" y="2580639"/>
            <a:ext cx="3257550" cy="23571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5852159" y="3266440"/>
            <a:ext cx="0" cy="965200"/>
          </a:xfrm>
          <a:custGeom>
            <a:avLst/>
            <a:gdLst/>
            <a:ahLst/>
            <a:cxnLst/>
            <a:rect l="l" t="t" r="r" b="b"/>
            <a:pathLst>
              <a:path h="965200">
                <a:moveTo>
                  <a:pt x="0" y="0"/>
                </a:moveTo>
                <a:lnTo>
                  <a:pt x="0" y="965200"/>
                </a:lnTo>
              </a:path>
            </a:pathLst>
          </a:custGeom>
          <a:ln w="1832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5797550" y="3108960"/>
            <a:ext cx="109220" cy="165100"/>
          </a:xfrm>
          <a:custGeom>
            <a:avLst/>
            <a:gdLst/>
            <a:ahLst/>
            <a:cxnLst/>
            <a:rect l="l" t="t" r="r" b="b"/>
            <a:pathLst>
              <a:path w="109220" h="165100">
                <a:moveTo>
                  <a:pt x="54610" y="0"/>
                </a:moveTo>
                <a:lnTo>
                  <a:pt x="0" y="165100"/>
                </a:lnTo>
                <a:lnTo>
                  <a:pt x="109220" y="165100"/>
                </a:lnTo>
                <a:lnTo>
                  <a:pt x="54610" y="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5797550" y="4224020"/>
            <a:ext cx="109220" cy="165100"/>
          </a:xfrm>
          <a:custGeom>
            <a:avLst/>
            <a:gdLst/>
            <a:ahLst/>
            <a:cxnLst/>
            <a:rect l="l" t="t" r="r" b="b"/>
            <a:pathLst>
              <a:path w="109220" h="165100">
                <a:moveTo>
                  <a:pt x="109220" y="0"/>
                </a:moveTo>
                <a:lnTo>
                  <a:pt x="0" y="0"/>
                </a:lnTo>
                <a:lnTo>
                  <a:pt x="54610" y="165099"/>
                </a:lnTo>
                <a:lnTo>
                  <a:pt x="109220" y="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5929629" y="3158934"/>
            <a:ext cx="2297430" cy="680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50"/>
              </a:lnSpc>
            </a:pPr>
            <a:r>
              <a:rPr sz="1600" spc="-5" dirty="0">
                <a:latin typeface="Arial"/>
                <a:cs typeface="Arial"/>
              </a:rPr>
              <a:t>poss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5" dirty="0">
                <a:latin typeface="Arial"/>
                <a:cs typeface="Arial"/>
              </a:rPr>
              <a:t>b</a:t>
            </a:r>
            <a:r>
              <a:rPr sz="1600" dirty="0">
                <a:latin typeface="Arial"/>
                <a:cs typeface="Arial"/>
              </a:rPr>
              <a:t>le</a:t>
            </a:r>
            <a:r>
              <a:rPr sz="1600" spc="-5" dirty="0">
                <a:latin typeface="Arial"/>
                <a:cs typeface="Arial"/>
              </a:rPr>
              <a:t> t</a:t>
            </a:r>
            <a:r>
              <a:rPr sz="1600" dirty="0">
                <a:latin typeface="Arial"/>
                <a:cs typeface="Arial"/>
              </a:rPr>
              <a:t>o</a:t>
            </a:r>
            <a:r>
              <a:rPr sz="1600" spc="-5" dirty="0">
                <a:latin typeface="Arial"/>
                <a:cs typeface="Arial"/>
              </a:rPr>
              <a:t> mak</a:t>
            </a:r>
            <a:r>
              <a:rPr sz="1600" dirty="0">
                <a:latin typeface="Arial"/>
                <a:cs typeface="Arial"/>
              </a:rPr>
              <a:t>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5" dirty="0">
                <a:latin typeface="Arial"/>
                <a:cs typeface="Arial"/>
              </a:rPr>
              <a:t>t</a:t>
            </a:r>
            <a:endParaRPr sz="1600" dirty="0">
              <a:latin typeface="Arial"/>
              <a:cs typeface="Arial"/>
            </a:endParaRPr>
          </a:p>
          <a:p>
            <a:pPr marL="12700" marR="5080">
              <a:lnSpc>
                <a:spcPts val="1780"/>
              </a:lnSpc>
              <a:spcBef>
                <a:spcPts val="105"/>
              </a:spcBef>
            </a:pPr>
            <a:r>
              <a:rPr sz="1600" spc="-15" dirty="0">
                <a:latin typeface="Arial"/>
                <a:cs typeface="Arial"/>
              </a:rPr>
              <a:t>~</a:t>
            </a:r>
            <a:r>
              <a:rPr sz="1600" spc="-5" dirty="0">
                <a:latin typeface="Arial"/>
                <a:cs typeface="Arial"/>
              </a:rPr>
              <a:t>1000</a:t>
            </a:r>
            <a:r>
              <a:rPr sz="1600" dirty="0">
                <a:latin typeface="Arial"/>
                <a:cs typeface="Arial"/>
              </a:rPr>
              <a:t>0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5" dirty="0">
                <a:latin typeface="Arial"/>
                <a:cs typeface="Arial"/>
              </a:rPr>
              <a:t>m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dirty="0">
                <a:latin typeface="Arial"/>
                <a:cs typeface="Arial"/>
              </a:rPr>
              <a:t>s </a:t>
            </a:r>
            <a:r>
              <a:rPr sz="1600" spc="-5" dirty="0">
                <a:latin typeface="Arial"/>
                <a:cs typeface="Arial"/>
              </a:rPr>
              <a:t>f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t</a:t>
            </a:r>
            <a:r>
              <a:rPr sz="1600" spc="-5" dirty="0">
                <a:latin typeface="Arial"/>
                <a:cs typeface="Arial"/>
              </a:rPr>
              <a:t>e</a:t>
            </a:r>
            <a:r>
              <a:rPr sz="160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 f</a:t>
            </a:r>
            <a:r>
              <a:rPr sz="1600" spc="-5" dirty="0">
                <a:latin typeface="Arial"/>
                <a:cs typeface="Arial"/>
              </a:rPr>
              <a:t>or networ</a:t>
            </a:r>
            <a:r>
              <a:rPr sz="1600" dirty="0">
                <a:latin typeface="Arial"/>
                <a:cs typeface="Arial"/>
              </a:rPr>
              <a:t>ks </a:t>
            </a:r>
            <a:r>
              <a:rPr sz="1600" spc="-15" dirty="0">
                <a:latin typeface="Arial"/>
                <a:cs typeface="Arial"/>
              </a:rPr>
              <a:t>o</a:t>
            </a:r>
            <a:r>
              <a:rPr sz="1600" spc="-5" dirty="0">
                <a:latin typeface="Arial"/>
                <a:cs typeface="Arial"/>
              </a:rPr>
              <a:t>f </a:t>
            </a:r>
            <a:r>
              <a:rPr sz="1600" spc="-15" dirty="0">
                <a:latin typeface="Arial"/>
                <a:cs typeface="Arial"/>
              </a:rPr>
              <a:t>~</a:t>
            </a:r>
            <a:r>
              <a:rPr sz="1600" spc="-5" dirty="0">
                <a:latin typeface="Arial"/>
                <a:cs typeface="Arial"/>
              </a:rPr>
              <a:t>100</a:t>
            </a:r>
            <a:r>
              <a:rPr sz="1600" dirty="0">
                <a:latin typeface="Arial"/>
                <a:cs typeface="Arial"/>
              </a:rPr>
              <a:t>0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</a:t>
            </a:r>
            <a:r>
              <a:rPr sz="1600" spc="-10" dirty="0">
                <a:latin typeface="Arial"/>
                <a:cs typeface="Arial"/>
              </a:rPr>
              <a:t>o</a:t>
            </a:r>
            <a:r>
              <a:rPr sz="1600" spc="-5" dirty="0">
                <a:latin typeface="Arial"/>
                <a:cs typeface="Arial"/>
              </a:rPr>
              <a:t>des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58430" y="4073333"/>
            <a:ext cx="1877060" cy="1131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2600"/>
              </a:lnSpc>
            </a:pPr>
            <a:r>
              <a:rPr sz="1600" spc="-20" dirty="0">
                <a:latin typeface="Arial"/>
                <a:cs typeface="Arial"/>
              </a:rPr>
              <a:t>F</a:t>
            </a:r>
            <a:r>
              <a:rPr sz="1600" spc="-5" dirty="0">
                <a:latin typeface="Arial"/>
                <a:cs typeface="Arial"/>
              </a:rPr>
              <a:t>eas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5" dirty="0">
                <a:latin typeface="Arial"/>
                <a:cs typeface="Arial"/>
              </a:rPr>
              <a:t>b</a:t>
            </a:r>
            <a:r>
              <a:rPr sz="1600" dirty="0">
                <a:latin typeface="Arial"/>
                <a:cs typeface="Arial"/>
              </a:rPr>
              <a:t>le</a:t>
            </a:r>
            <a:r>
              <a:rPr sz="1600" spc="-5" dirty="0">
                <a:latin typeface="Arial"/>
                <a:cs typeface="Arial"/>
              </a:rPr>
              <a:t> t</a:t>
            </a:r>
            <a:r>
              <a:rPr sz="1600" dirty="0">
                <a:latin typeface="Arial"/>
                <a:cs typeface="Arial"/>
              </a:rPr>
              <a:t>o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calcul</a:t>
            </a:r>
            <a:r>
              <a:rPr sz="1600" spc="-15" dirty="0">
                <a:latin typeface="Arial"/>
                <a:cs typeface="Arial"/>
              </a:rPr>
              <a:t>at</a:t>
            </a:r>
            <a:r>
              <a:rPr sz="1600" dirty="0">
                <a:latin typeface="Arial"/>
                <a:cs typeface="Arial"/>
              </a:rPr>
              <a:t>e </a:t>
            </a:r>
            <a:r>
              <a:rPr sz="1600" spc="-10" dirty="0">
                <a:latin typeface="Arial"/>
                <a:cs typeface="Arial"/>
              </a:rPr>
              <a:t>f</a:t>
            </a:r>
            <a:r>
              <a:rPr sz="1600" spc="-5" dirty="0">
                <a:latin typeface="Arial"/>
                <a:cs typeface="Arial"/>
              </a:rPr>
              <a:t>o</a:t>
            </a:r>
            <a:r>
              <a:rPr sz="160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networ</a:t>
            </a:r>
            <a:r>
              <a:rPr sz="1600" spc="5" dirty="0">
                <a:latin typeface="Arial"/>
                <a:cs typeface="Arial"/>
              </a:rPr>
              <a:t>k</a:t>
            </a:r>
            <a:r>
              <a:rPr sz="1600" dirty="0">
                <a:latin typeface="Arial"/>
                <a:cs typeface="Arial"/>
              </a:rPr>
              <a:t>s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o</a:t>
            </a:r>
            <a:r>
              <a:rPr sz="1600" spc="-5" dirty="0">
                <a:latin typeface="Arial"/>
                <a:cs typeface="Arial"/>
              </a:rPr>
              <a:t>f even m</a:t>
            </a:r>
            <a:r>
              <a:rPr sz="1600" dirty="0">
                <a:latin typeface="Arial"/>
                <a:cs typeface="Arial"/>
              </a:rPr>
              <a:t>illi</a:t>
            </a:r>
            <a:r>
              <a:rPr sz="1600" spc="-5" dirty="0">
                <a:latin typeface="Arial"/>
                <a:cs typeface="Arial"/>
              </a:rPr>
              <a:t>on</a:t>
            </a:r>
            <a:r>
              <a:rPr sz="1600" dirty="0">
                <a:latin typeface="Arial"/>
                <a:cs typeface="Arial"/>
              </a:rPr>
              <a:t>s </a:t>
            </a:r>
            <a:r>
              <a:rPr sz="1600" spc="-10" dirty="0">
                <a:latin typeface="Arial"/>
                <a:cs typeface="Arial"/>
              </a:rPr>
              <a:t>o</a:t>
            </a:r>
            <a:r>
              <a:rPr sz="1600" spc="-5" dirty="0">
                <a:latin typeface="Arial"/>
                <a:cs typeface="Arial"/>
              </a:rPr>
              <a:t>f no</a:t>
            </a:r>
            <a:r>
              <a:rPr sz="1600" spc="-10" dirty="0">
                <a:latin typeface="Arial"/>
                <a:cs typeface="Arial"/>
              </a:rPr>
              <a:t>d</a:t>
            </a:r>
            <a:r>
              <a:rPr sz="1600" spc="-5" dirty="0">
                <a:latin typeface="Arial"/>
                <a:cs typeface="Arial"/>
              </a:rPr>
              <a:t>es (w</a:t>
            </a:r>
            <a:r>
              <a:rPr sz="1600" dirty="0">
                <a:latin typeface="Arial"/>
                <a:cs typeface="Arial"/>
              </a:rPr>
              <a:t>ill</a:t>
            </a:r>
            <a:r>
              <a:rPr sz="1600" spc="-5" dirty="0">
                <a:latin typeface="Arial"/>
                <a:cs typeface="Arial"/>
              </a:rPr>
              <a:t> no</a:t>
            </a:r>
            <a:r>
              <a:rPr sz="1600" dirty="0">
                <a:latin typeface="Arial"/>
                <a:cs typeface="Arial"/>
              </a:rPr>
              <a:t>t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</a:t>
            </a:r>
            <a:r>
              <a:rPr sz="1600" spc="-5" dirty="0">
                <a:latin typeface="Arial"/>
                <a:cs typeface="Arial"/>
              </a:rPr>
              <a:t>ak</a:t>
            </a:r>
            <a:r>
              <a:rPr sz="1600" dirty="0">
                <a:latin typeface="Arial"/>
                <a:cs typeface="Arial"/>
              </a:rPr>
              <a:t>e </a:t>
            </a:r>
            <a:r>
              <a:rPr sz="1600" spc="-10" dirty="0">
                <a:latin typeface="Arial"/>
                <a:cs typeface="Arial"/>
              </a:rPr>
              <a:t>1</a:t>
            </a:r>
            <a:r>
              <a:rPr sz="1600" spc="-5" dirty="0">
                <a:latin typeface="Arial"/>
                <a:cs typeface="Arial"/>
              </a:rPr>
              <a:t>000 </a:t>
            </a:r>
            <a:r>
              <a:rPr sz="1600" dirty="0">
                <a:latin typeface="Arial"/>
                <a:cs typeface="Arial"/>
              </a:rPr>
              <a:t>yea</a:t>
            </a:r>
            <a:r>
              <a:rPr sz="1600" spc="-5" dirty="0">
                <a:latin typeface="Arial"/>
                <a:cs typeface="Arial"/>
              </a:rPr>
              <a:t>r</a:t>
            </a:r>
            <a:r>
              <a:rPr sz="1600" dirty="0">
                <a:latin typeface="Arial"/>
                <a:cs typeface="Arial"/>
              </a:rPr>
              <a:t>s)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7859" y="659716"/>
            <a:ext cx="876808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50670">
              <a:lnSpc>
                <a:spcPct val="100000"/>
              </a:lnSpc>
            </a:pPr>
            <a:r>
              <a:rPr spc="-30" dirty="0">
                <a:solidFill>
                  <a:srgbClr val="C00000"/>
                </a:solidFill>
              </a:rPr>
              <a:t>B</a:t>
            </a:r>
            <a:r>
              <a:rPr spc="-5" dirty="0">
                <a:solidFill>
                  <a:srgbClr val="C00000"/>
                </a:solidFill>
              </a:rPr>
              <a:t>e</a:t>
            </a:r>
            <a:r>
              <a:rPr dirty="0">
                <a:solidFill>
                  <a:srgbClr val="C00000"/>
                </a:solidFill>
              </a:rPr>
              <a:t>y</a:t>
            </a:r>
            <a:r>
              <a:rPr spc="-5" dirty="0">
                <a:solidFill>
                  <a:srgbClr val="C00000"/>
                </a:solidFill>
              </a:rPr>
              <a:t>on</a:t>
            </a:r>
            <a:r>
              <a:rPr dirty="0">
                <a:solidFill>
                  <a:srgbClr val="C00000"/>
                </a:solidFill>
              </a:rPr>
              <a:t>d</a:t>
            </a:r>
            <a:r>
              <a:rPr spc="-5" dirty="0">
                <a:solidFill>
                  <a:srgbClr val="C00000"/>
                </a:solidFill>
              </a:rPr>
              <a:t> ba</a:t>
            </a:r>
            <a:r>
              <a:rPr dirty="0">
                <a:solidFill>
                  <a:srgbClr val="C00000"/>
                </a:solidFill>
              </a:rPr>
              <a:t>s</a:t>
            </a:r>
            <a:r>
              <a:rPr spc="5" dirty="0">
                <a:solidFill>
                  <a:srgbClr val="C00000"/>
                </a:solidFill>
              </a:rPr>
              <a:t>i</a:t>
            </a:r>
            <a:r>
              <a:rPr dirty="0">
                <a:solidFill>
                  <a:srgbClr val="C00000"/>
                </a:solidFill>
              </a:rPr>
              <a:t>c methods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1869" y="1970382"/>
            <a:ext cx="134620" cy="16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30" dirty="0">
                <a:latin typeface="Cambria"/>
                <a:cs typeface="Cambria"/>
              </a:rPr>
              <a:t>●</a:t>
            </a:r>
            <a:endParaRPr sz="1050" dirty="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49370" y="2468879"/>
            <a:ext cx="5660389" cy="27292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207769" y="1890426"/>
            <a:ext cx="8557895" cy="8489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Ma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e </a:t>
            </a:r>
            <a:r>
              <a:rPr sz="2400" spc="-5" dirty="0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f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ste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sz="2400" spc="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(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be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use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t'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s s</a:t>
            </a:r>
            <a:r>
              <a:rPr sz="2400" spc="-5" dirty="0">
                <a:solidFill>
                  <a:srgbClr val="009900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w</a:t>
            </a:r>
            <a:r>
              <a:rPr sz="2400" spc="-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099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(</a:t>
            </a:r>
            <a:r>
              <a:rPr sz="2400" spc="45" dirty="0">
                <a:solidFill>
                  <a:srgbClr val="009900"/>
                </a:solidFill>
                <a:latin typeface="Arial"/>
                <a:cs typeface="Arial"/>
              </a:rPr>
              <a:t>N</a:t>
            </a:r>
            <a:r>
              <a:rPr sz="2025" spc="30" baseline="32921" dirty="0">
                <a:solidFill>
                  <a:srgbClr val="009900"/>
                </a:solidFill>
                <a:latin typeface="Arial"/>
                <a:cs typeface="Arial"/>
              </a:rPr>
              <a:t>3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)</a:t>
            </a:r>
            <a:r>
              <a:rPr sz="2400" spc="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sz="2400" spc="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9900"/>
                </a:solidFill>
                <a:latin typeface="Arial"/>
                <a:cs typeface="Arial"/>
              </a:rPr>
              <a:t>w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rs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 marL="6471920" marR="5080">
              <a:lnSpc>
                <a:spcPts val="1570"/>
              </a:lnSpc>
              <a:spcBef>
                <a:spcPts val="960"/>
              </a:spcBef>
            </a:pPr>
            <a:r>
              <a:rPr sz="1400" spc="-15" dirty="0">
                <a:latin typeface="Arial"/>
                <a:cs typeface="Arial"/>
              </a:rPr>
              <a:t>O</a:t>
            </a:r>
            <a:r>
              <a:rPr sz="1400" spc="-5" dirty="0">
                <a:latin typeface="Arial"/>
                <a:cs typeface="Arial"/>
              </a:rPr>
              <a:t>nl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spc="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5" dirty="0">
                <a:latin typeface="Arial"/>
                <a:cs typeface="Arial"/>
              </a:rPr>
              <a:t> ob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rs </a:t>
            </a:r>
            <a:r>
              <a:rPr sz="1400" spc="0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ake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i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spc="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5" dirty="0">
                <a:latin typeface="Arial"/>
                <a:cs typeface="Arial"/>
              </a:rPr>
              <a:t> a</a:t>
            </a:r>
            <a:r>
              <a:rPr sz="1400" spc="5" dirty="0">
                <a:latin typeface="Arial"/>
                <a:cs typeface="Arial"/>
              </a:rPr>
              <a:t>cc</a:t>
            </a:r>
            <a:r>
              <a:rPr sz="1400" spc="-5" dirty="0">
                <a:latin typeface="Arial"/>
                <a:cs typeface="Arial"/>
              </a:rPr>
              <a:t>oun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(</a:t>
            </a:r>
            <a:r>
              <a:rPr sz="1400" spc="-5" dirty="0">
                <a:latin typeface="Arial"/>
                <a:cs typeface="Arial"/>
              </a:rPr>
              <a:t>g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een)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72429" y="4987995"/>
            <a:ext cx="200660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570"/>
              </a:lnSpc>
            </a:pPr>
            <a:r>
              <a:rPr sz="1400" spc="5" dirty="0">
                <a:latin typeface="Arial"/>
                <a:cs typeface="Arial"/>
              </a:rPr>
              <a:t>N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spc="-5" dirty="0">
                <a:latin typeface="Arial"/>
                <a:cs typeface="Arial"/>
              </a:rPr>
              <a:t>t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al</a:t>
            </a:r>
            <a:r>
              <a:rPr sz="1400" dirty="0">
                <a:latin typeface="Arial"/>
                <a:cs typeface="Arial"/>
              </a:rPr>
              <a:t>l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node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ha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sc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re 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al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ul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spc="0" dirty="0">
                <a:latin typeface="Arial"/>
                <a:cs typeface="Arial"/>
              </a:rPr>
              <a:t>t</a:t>
            </a:r>
            <a:r>
              <a:rPr sz="1400" spc="-10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(</a:t>
            </a:r>
            <a:r>
              <a:rPr sz="1400" spc="-5" dirty="0">
                <a:latin typeface="Arial"/>
                <a:cs typeface="Arial"/>
              </a:rPr>
              <a:t>onl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pin</a:t>
            </a:r>
            <a:r>
              <a:rPr sz="1400" spc="5" dirty="0">
                <a:latin typeface="Arial"/>
                <a:cs typeface="Arial"/>
              </a:rPr>
              <a:t>k</a:t>
            </a:r>
            <a:r>
              <a:rPr sz="1400" spc="0" dirty="0">
                <a:latin typeface="Arial"/>
                <a:cs typeface="Arial"/>
              </a:rPr>
              <a:t>/</a:t>
            </a:r>
            <a:r>
              <a:rPr sz="1400" spc="-10" dirty="0">
                <a:latin typeface="Arial"/>
                <a:cs typeface="Arial"/>
              </a:rPr>
              <a:t>r</a:t>
            </a:r>
            <a:r>
              <a:rPr sz="1400" spc="5" dirty="0">
                <a:latin typeface="Arial"/>
                <a:cs typeface="Arial"/>
              </a:rPr>
              <a:t>e</a:t>
            </a:r>
            <a:r>
              <a:rPr sz="1400" spc="-5" dirty="0">
                <a:latin typeface="Arial"/>
                <a:cs typeface="Arial"/>
              </a:rPr>
              <a:t>d)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8990" y="2706552"/>
            <a:ext cx="2839085" cy="15645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85"/>
              </a:lnSpc>
            </a:pP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So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uti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on: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12700" marR="5080">
              <a:lnSpc>
                <a:spcPts val="2020"/>
              </a:lnSpc>
              <a:spcBef>
                <a:spcPts val="105"/>
              </a:spcBef>
              <a:buFont typeface="Arial"/>
              <a:buChar char="-"/>
              <a:tabLst>
                <a:tab pos="152400" algn="l"/>
              </a:tabLst>
            </a:pP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us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gr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rad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(l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mits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od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to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ca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cu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r)</a:t>
            </a:r>
          </a:p>
          <a:p>
            <a:pPr marL="151765" indent="-139065">
              <a:lnSpc>
                <a:spcPts val="1895"/>
              </a:lnSpc>
              <a:buFont typeface="Arial"/>
              <a:buChar char="-"/>
              <a:tabLst>
                <a:tab pos="152400" algn="l"/>
              </a:tabLst>
            </a:pP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us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o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cl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sest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(sm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ll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st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12700" marR="307340">
              <a:lnSpc>
                <a:spcPts val="2010"/>
              </a:lnSpc>
              <a:spcBef>
                <a:spcPts val="120"/>
              </a:spcBef>
            </a:pP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val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tim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)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bser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er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to ca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cu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at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li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k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el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ho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08990" y="4498521"/>
            <a:ext cx="2853690" cy="765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3300"/>
              </a:lnSpc>
            </a:pPr>
            <a:r>
              <a:rPr sz="1800" i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i="1" spc="-15" dirty="0">
                <a:solidFill>
                  <a:srgbClr val="0000FF"/>
                </a:solidFill>
                <a:latin typeface="Arial"/>
                <a:cs typeface="Arial"/>
              </a:rPr>
              <a:t>ote</a:t>
            </a:r>
            <a:r>
              <a:rPr sz="1800" i="1" spc="-5" dirty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r>
              <a:rPr sz="1800" i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i="1" spc="-1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i="1" spc="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i="1" spc="-1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i="1" dirty="0">
                <a:solidFill>
                  <a:srgbClr val="0000FF"/>
                </a:solidFill>
                <a:latin typeface="Arial"/>
                <a:cs typeface="Arial"/>
              </a:rPr>
              <a:t>racy</a:t>
            </a:r>
            <a:r>
              <a:rPr sz="1800" i="1" spc="-5" dirty="0">
                <a:solidFill>
                  <a:srgbClr val="0000FF"/>
                </a:solidFill>
                <a:latin typeface="Arial"/>
                <a:cs typeface="Arial"/>
              </a:rPr>
              <a:t> d</a:t>
            </a:r>
            <a:r>
              <a:rPr sz="1800" i="1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i="1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i="1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i="1" spc="-5" dirty="0">
                <a:solidFill>
                  <a:srgbClr val="0000FF"/>
                </a:solidFill>
                <a:latin typeface="Arial"/>
                <a:cs typeface="Arial"/>
              </a:rPr>
              <a:t> n</a:t>
            </a:r>
            <a:r>
              <a:rPr sz="1800" i="1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i="1" spc="-5" dirty="0">
                <a:solidFill>
                  <a:srgbClr val="0000FF"/>
                </a:solidFill>
                <a:latin typeface="Arial"/>
                <a:cs typeface="Arial"/>
              </a:rPr>
              <a:t>t </a:t>
            </a:r>
            <a:r>
              <a:rPr sz="1800" i="1" spc="-1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i="1" spc="-5" dirty="0">
                <a:solidFill>
                  <a:srgbClr val="0000FF"/>
                </a:solidFill>
                <a:latin typeface="Arial"/>
                <a:cs typeface="Arial"/>
              </a:rPr>
              <a:t>ecre</a:t>
            </a:r>
            <a:r>
              <a:rPr sz="1800" i="1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i="1" dirty="0">
                <a:solidFill>
                  <a:srgbClr val="0000FF"/>
                </a:solidFill>
                <a:latin typeface="Arial"/>
                <a:cs typeface="Arial"/>
              </a:rPr>
              <a:t>se</a:t>
            </a:r>
            <a:r>
              <a:rPr sz="1800" i="1" spc="-5" dirty="0">
                <a:solidFill>
                  <a:srgbClr val="0000FF"/>
                </a:solidFill>
                <a:latin typeface="Arial"/>
                <a:cs typeface="Arial"/>
              </a:rPr>
              <a:t> i</a:t>
            </a:r>
            <a:r>
              <a:rPr sz="1800" i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i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0000FF"/>
                </a:solidFill>
                <a:latin typeface="Arial"/>
                <a:cs typeface="Arial"/>
              </a:rPr>
              <a:t>mo</a:t>
            </a:r>
            <a:r>
              <a:rPr sz="1800" i="1" spc="-1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i="1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i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0000FF"/>
                </a:solidFill>
                <a:latin typeface="Arial"/>
                <a:cs typeface="Arial"/>
              </a:rPr>
              <a:t>situat</a:t>
            </a:r>
            <a:r>
              <a:rPr sz="1800" i="1" spc="-1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i="1" spc="-5" dirty="0">
                <a:solidFill>
                  <a:srgbClr val="0000FF"/>
                </a:solidFill>
                <a:latin typeface="Arial"/>
                <a:cs typeface="Arial"/>
              </a:rPr>
              <a:t>ons, </a:t>
            </a:r>
            <a:r>
              <a:rPr sz="1800" i="1" dirty="0">
                <a:solidFill>
                  <a:srgbClr val="0000FF"/>
                </a:solidFill>
                <a:latin typeface="Arial"/>
                <a:cs typeface="Arial"/>
              </a:rPr>
              <a:t>so</a:t>
            </a:r>
            <a:r>
              <a:rPr sz="1800" i="1" spc="-1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i="1" spc="-5" dirty="0">
                <a:solidFill>
                  <a:srgbClr val="0000FF"/>
                </a:solidFill>
                <a:latin typeface="Arial"/>
                <a:cs typeface="Arial"/>
              </a:rPr>
              <a:t>etime</a:t>
            </a:r>
            <a:r>
              <a:rPr sz="1800" i="1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i="1" spc="-5" dirty="0">
                <a:solidFill>
                  <a:srgbClr val="0000FF"/>
                </a:solidFill>
                <a:latin typeface="Arial"/>
                <a:cs typeface="Arial"/>
              </a:rPr>
              <a:t> ev</a:t>
            </a:r>
            <a:r>
              <a:rPr sz="1800" i="1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i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i="1" spc="-5" dirty="0">
                <a:solidFill>
                  <a:srgbClr val="0000FF"/>
                </a:solidFill>
                <a:latin typeface="Arial"/>
                <a:cs typeface="Arial"/>
              </a:rPr>
              <a:t> i</a:t>
            </a:r>
            <a:r>
              <a:rPr sz="1800" i="1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i="1" spc="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i="1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i="1" spc="-5" dirty="0">
                <a:solidFill>
                  <a:srgbClr val="0000FF"/>
                </a:solidFill>
                <a:latin typeface="Arial"/>
                <a:cs typeface="Arial"/>
              </a:rPr>
              <a:t>eas</a:t>
            </a:r>
            <a:r>
              <a:rPr sz="1800" i="1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i="1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i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rgbClr val="0000FF"/>
                </a:solidFill>
                <a:latin typeface="Arial"/>
                <a:cs typeface="Arial"/>
              </a:rPr>
              <a:t>!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8990" y="6359333"/>
            <a:ext cx="7312025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780"/>
              </a:lnSpc>
            </a:pP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R. </a:t>
            </a:r>
            <a:r>
              <a:rPr sz="1600" spc="-15" dirty="0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u</a:t>
            </a:r>
            <a:r>
              <a:rPr sz="1600" spc="5" dirty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sz="1600" spc="-15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,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 X.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 Lu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,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 K.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u</a:t>
            </a:r>
            <a:r>
              <a:rPr sz="1600" spc="5" dirty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600" spc="5" dirty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ki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, </a:t>
            </a:r>
            <a:r>
              <a:rPr sz="1600" spc="-15" dirty="0">
                <a:solidFill>
                  <a:srgbClr val="C00000"/>
                </a:solidFill>
                <a:latin typeface="Arial"/>
                <a:cs typeface="Arial"/>
              </a:rPr>
              <a:t>B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.K.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zy</a:t>
            </a:r>
            <a:r>
              <a:rPr sz="1600" spc="5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ń</a:t>
            </a:r>
            <a:r>
              <a:rPr sz="1600" spc="5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ki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, 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J.</a:t>
            </a:r>
            <a:r>
              <a:rPr sz="1600" spc="-2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. 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ł</a:t>
            </a:r>
            <a:r>
              <a:rPr sz="1600" spc="5" dirty="0">
                <a:solidFill>
                  <a:srgbClr val="C00000"/>
                </a:solidFill>
                <a:latin typeface="Arial"/>
                <a:cs typeface="Arial"/>
              </a:rPr>
              <a:t>y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st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, “</a:t>
            </a:r>
            <a:r>
              <a:rPr sz="1600" spc="-20" dirty="0">
                <a:solidFill>
                  <a:srgbClr val="C00000"/>
                </a:solidFill>
                <a:latin typeface="Arial"/>
                <a:cs typeface="Arial"/>
              </a:rPr>
              <a:t>F</a:t>
            </a:r>
            <a:r>
              <a:rPr sz="1600" spc="-15" dirty="0">
                <a:solidFill>
                  <a:srgbClr val="C00000"/>
                </a:solidFill>
                <a:latin typeface="Arial"/>
                <a:cs typeface="Arial"/>
              </a:rPr>
              <a:t>as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t an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 ac</a:t>
            </a:r>
            <a:r>
              <a:rPr sz="1600" spc="5" dirty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u</a:t>
            </a:r>
            <a:r>
              <a:rPr sz="1600" spc="-15" dirty="0">
                <a:solidFill>
                  <a:srgbClr val="C00000"/>
                </a:solidFill>
                <a:latin typeface="Arial"/>
                <a:cs typeface="Arial"/>
              </a:rPr>
              <a:t>rat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e 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det</a:t>
            </a:r>
            <a:r>
              <a:rPr sz="1600" spc="-15" dirty="0">
                <a:solidFill>
                  <a:srgbClr val="C00000"/>
                </a:solidFill>
                <a:latin typeface="Arial"/>
                <a:cs typeface="Arial"/>
              </a:rPr>
              <a:t>ec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n 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f 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sp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rea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sou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ce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in l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rg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co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mp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x 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networ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k</a:t>
            </a:r>
            <a:r>
              <a:rPr sz="1600" spc="5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1600" spc="-15" dirty="0">
                <a:solidFill>
                  <a:srgbClr val="C00000"/>
                </a:solidFill>
                <a:latin typeface="Arial"/>
                <a:cs typeface="Arial"/>
              </a:rPr>
              <a:t>”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, </a:t>
            </a:r>
            <a:r>
              <a:rPr sz="1600" spc="-15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ci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ent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f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ic 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por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s </a:t>
            </a:r>
            <a:r>
              <a:rPr sz="1600" spc="-15" dirty="0">
                <a:solidFill>
                  <a:srgbClr val="C00000"/>
                </a:solidFill>
                <a:latin typeface="Arial"/>
                <a:cs typeface="Arial"/>
              </a:rPr>
              <a:t>8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, 2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5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08 (2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0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18), 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: 1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0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.1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0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38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/s41</a:t>
            </a:r>
            <a:r>
              <a:rPr sz="1600" spc="-15" dirty="0">
                <a:solidFill>
                  <a:srgbClr val="C00000"/>
                </a:solidFill>
                <a:latin typeface="Arial"/>
                <a:cs typeface="Arial"/>
              </a:rPr>
              <a:t>5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98-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0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18-2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0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546-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08990" y="5730906"/>
            <a:ext cx="538861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0" dirty="0">
                <a:solidFill>
                  <a:srgbClr val="0000FF"/>
                </a:solidFill>
                <a:latin typeface="Arial"/>
                <a:cs typeface="Arial"/>
              </a:rPr>
              <a:t>Gra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ent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24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k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li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hoo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d 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go</a:t>
            </a:r>
            <a:r>
              <a:rPr sz="2400" spc="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th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7859" y="659716"/>
            <a:ext cx="876808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50670">
              <a:lnSpc>
                <a:spcPct val="100000"/>
              </a:lnSpc>
            </a:pPr>
            <a:r>
              <a:rPr spc="-30" dirty="0">
                <a:solidFill>
                  <a:srgbClr val="C00000"/>
                </a:solidFill>
              </a:rPr>
              <a:t>B</a:t>
            </a:r>
            <a:r>
              <a:rPr spc="-5" dirty="0">
                <a:solidFill>
                  <a:srgbClr val="C00000"/>
                </a:solidFill>
              </a:rPr>
              <a:t>e</a:t>
            </a:r>
            <a:r>
              <a:rPr dirty="0">
                <a:solidFill>
                  <a:srgbClr val="C00000"/>
                </a:solidFill>
              </a:rPr>
              <a:t>y</a:t>
            </a:r>
            <a:r>
              <a:rPr spc="-5" dirty="0">
                <a:solidFill>
                  <a:srgbClr val="C00000"/>
                </a:solidFill>
              </a:rPr>
              <a:t>on</a:t>
            </a:r>
            <a:r>
              <a:rPr dirty="0">
                <a:solidFill>
                  <a:srgbClr val="C00000"/>
                </a:solidFill>
              </a:rPr>
              <a:t>d</a:t>
            </a:r>
            <a:r>
              <a:rPr spc="-5" dirty="0">
                <a:solidFill>
                  <a:srgbClr val="C00000"/>
                </a:solidFill>
              </a:rPr>
              <a:t> ba</a:t>
            </a:r>
            <a:r>
              <a:rPr dirty="0">
                <a:solidFill>
                  <a:srgbClr val="C00000"/>
                </a:solidFill>
              </a:rPr>
              <a:t>s</a:t>
            </a:r>
            <a:r>
              <a:rPr spc="5" dirty="0">
                <a:solidFill>
                  <a:srgbClr val="C00000"/>
                </a:solidFill>
              </a:rPr>
              <a:t>i</a:t>
            </a:r>
            <a:r>
              <a:rPr dirty="0">
                <a:solidFill>
                  <a:srgbClr val="C00000"/>
                </a:solidFill>
              </a:rPr>
              <a:t>c methods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1869" y="1970382"/>
            <a:ext cx="134620" cy="16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30" dirty="0">
                <a:latin typeface="Cambria"/>
                <a:cs typeface="Cambria"/>
              </a:rPr>
              <a:t>●</a:t>
            </a:r>
            <a:endParaRPr sz="1050" dirty="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07769" y="1890426"/>
            <a:ext cx="397637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CC9900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CC9900"/>
                </a:solidFill>
                <a:latin typeface="Arial"/>
                <a:cs typeface="Arial"/>
              </a:rPr>
              <a:t>on't</a:t>
            </a:r>
            <a:r>
              <a:rPr sz="2400" dirty="0">
                <a:solidFill>
                  <a:srgbClr val="CC99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CC9900"/>
                </a:solidFill>
                <a:latin typeface="Arial"/>
                <a:cs typeface="Arial"/>
              </a:rPr>
              <a:t>ap</a:t>
            </a:r>
            <a:r>
              <a:rPr sz="2400" dirty="0">
                <a:solidFill>
                  <a:srgbClr val="CC9900"/>
                </a:solidFill>
                <a:latin typeface="Arial"/>
                <a:cs typeface="Arial"/>
              </a:rPr>
              <a:t>pr</a:t>
            </a:r>
            <a:r>
              <a:rPr sz="2400" spc="-10" dirty="0">
                <a:solidFill>
                  <a:srgbClr val="CC99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CC9900"/>
                </a:solidFill>
                <a:latin typeface="Arial"/>
                <a:cs typeface="Arial"/>
              </a:rPr>
              <a:t>x</a:t>
            </a:r>
            <a:r>
              <a:rPr sz="2400" spc="-5" dirty="0">
                <a:solidFill>
                  <a:srgbClr val="CC9900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CC9900"/>
                </a:solidFill>
                <a:latin typeface="Arial"/>
                <a:cs typeface="Arial"/>
              </a:rPr>
              <a:t>ma</a:t>
            </a:r>
            <a:r>
              <a:rPr sz="2400" spc="-10" dirty="0">
                <a:solidFill>
                  <a:srgbClr val="CC9900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CC9900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CC99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CC9900"/>
                </a:solidFill>
                <a:latin typeface="Arial"/>
                <a:cs typeface="Arial"/>
              </a:rPr>
              <a:t>wi</a:t>
            </a:r>
            <a:r>
              <a:rPr sz="2400" spc="-10" dirty="0">
                <a:solidFill>
                  <a:srgbClr val="CC9900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CC9900"/>
                </a:solidFill>
                <a:latin typeface="Arial"/>
                <a:cs typeface="Arial"/>
              </a:rPr>
              <a:t>h a</a:t>
            </a:r>
            <a:r>
              <a:rPr sz="2400" spc="-10" dirty="0">
                <a:solidFill>
                  <a:srgbClr val="CC9900"/>
                </a:solidFill>
                <a:latin typeface="Arial"/>
                <a:cs typeface="Arial"/>
              </a:rPr>
              <a:t> t</a:t>
            </a:r>
            <a:r>
              <a:rPr sz="2400" spc="5" dirty="0">
                <a:solidFill>
                  <a:srgbClr val="CC9900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CC99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CC9900"/>
                </a:solidFill>
                <a:latin typeface="Arial"/>
                <a:cs typeface="Arial"/>
              </a:rPr>
              <a:t>e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78270" y="4774112"/>
            <a:ext cx="184594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t</a:t>
            </a:r>
            <a:r>
              <a:rPr sz="1800" spc="7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=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-20" dirty="0">
                <a:latin typeface="Arial"/>
                <a:cs typeface="Arial"/>
              </a:rPr>
              <a:t>n(A+B</a:t>
            </a:r>
            <a:r>
              <a:rPr sz="1800" spc="-5" dirty="0">
                <a:latin typeface="Arial"/>
                <a:cs typeface="Arial"/>
              </a:rPr>
              <a:t>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C+D)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41769" y="4927253"/>
            <a:ext cx="99060" cy="157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2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32350" y="5195930"/>
            <a:ext cx="4563110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35" dirty="0">
                <a:latin typeface="Symbol"/>
                <a:cs typeface="Symbol"/>
              </a:rPr>
              <a:t>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spc="75" dirty="0">
                <a:latin typeface="Arial"/>
                <a:cs typeface="Arial"/>
              </a:rPr>
              <a:t> </a:t>
            </a:r>
            <a:r>
              <a:rPr sz="1800" spc="45" dirty="0">
                <a:latin typeface="Symbol"/>
                <a:cs typeface="Symbol"/>
              </a:rPr>
              <a:t></a:t>
            </a:r>
            <a:r>
              <a:rPr sz="1800" spc="-10" dirty="0">
                <a:latin typeface="Arial"/>
                <a:cs typeface="Arial"/>
              </a:rPr>
              <a:t>=</a:t>
            </a:r>
            <a:r>
              <a:rPr sz="1800" spc="35" dirty="0">
                <a:latin typeface="Symbol"/>
                <a:cs typeface="Symbol"/>
              </a:rPr>
              <a:t></a:t>
            </a:r>
            <a:r>
              <a:rPr sz="1800" dirty="0">
                <a:latin typeface="Arial"/>
                <a:cs typeface="Arial"/>
              </a:rPr>
              <a:t>mi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(A+</a:t>
            </a:r>
            <a:r>
              <a:rPr sz="1800" spc="-2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C+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)</a:t>
            </a:r>
            <a:r>
              <a:rPr sz="1800" spc="45" dirty="0">
                <a:latin typeface="Symbol"/>
                <a:cs typeface="Symbol"/>
              </a:rPr>
              <a:t></a:t>
            </a:r>
            <a:r>
              <a:rPr sz="1800" spc="5" dirty="0">
                <a:latin typeface="Symbol"/>
                <a:cs typeface="Symbol"/>
              </a:rPr>
              <a:t>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n(</a:t>
            </a:r>
            <a:r>
              <a:rPr sz="1800" spc="45" dirty="0">
                <a:latin typeface="Symbol"/>
                <a:cs typeface="Symbol"/>
              </a:rPr>
              <a:t>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+</a:t>
            </a:r>
            <a:r>
              <a:rPr sz="1800" spc="-15" dirty="0">
                <a:latin typeface="Arial"/>
                <a:cs typeface="Arial"/>
              </a:rPr>
              <a:t>B</a:t>
            </a:r>
            <a:r>
              <a:rPr sz="1800" spc="45" dirty="0">
                <a:latin typeface="Symbol"/>
                <a:cs typeface="Symbol"/>
              </a:rPr>
              <a:t></a:t>
            </a:r>
            <a:r>
              <a:rPr sz="1800" spc="-5" dirty="0">
                <a:latin typeface="Arial"/>
                <a:cs typeface="Arial"/>
              </a:rPr>
              <a:t>, </a:t>
            </a:r>
            <a:r>
              <a:rPr sz="1800" spc="45" dirty="0">
                <a:latin typeface="Symbol"/>
                <a:cs typeface="Symbol"/>
              </a:rPr>
              <a:t></a:t>
            </a:r>
            <a:r>
              <a:rPr sz="1800" spc="-5" dirty="0">
                <a:latin typeface="Arial"/>
                <a:cs typeface="Arial"/>
              </a:rPr>
              <a:t>C+D</a:t>
            </a:r>
            <a:r>
              <a:rPr sz="1800" spc="35" dirty="0">
                <a:latin typeface="Symbol"/>
                <a:cs typeface="Symbol"/>
              </a:rPr>
              <a:t></a:t>
            </a:r>
            <a:r>
              <a:rPr sz="1800" spc="-10" dirty="0">
                <a:latin typeface="Arial"/>
                <a:cs typeface="Arial"/>
              </a:rPr>
              <a:t>)=</a:t>
            </a:r>
            <a:r>
              <a:rPr sz="1800" dirty="0">
                <a:latin typeface="Arial"/>
                <a:cs typeface="Arial"/>
              </a:rPr>
              <a:t>2</a:t>
            </a:r>
            <a:r>
              <a:rPr sz="1800" spc="1345" dirty="0">
                <a:latin typeface="Symbol"/>
                <a:cs typeface="Symbol"/>
              </a:rPr>
              <a:t></a:t>
            </a:r>
            <a:endParaRPr sz="1800" dirty="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77129" y="5351433"/>
            <a:ext cx="99060" cy="157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0" dirty="0">
                <a:latin typeface="Arial"/>
                <a:cs typeface="Arial"/>
              </a:rPr>
              <a:t>2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49307" y="5863329"/>
            <a:ext cx="4728210" cy="509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10"/>
              </a:lnSpc>
            </a:pP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f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mum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tw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ID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an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om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var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sm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ll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th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tha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 vari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e.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0430" y="5725342"/>
            <a:ext cx="3422015" cy="1277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3300"/>
              </a:lnSpc>
            </a:pP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Mu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tip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path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b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ken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nto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ou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lcu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ating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ecte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time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μ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Issu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: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cor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el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b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(wh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ch ch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nim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m)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083310" y="2523672"/>
            <a:ext cx="3993515" cy="509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10"/>
              </a:lnSpc>
            </a:pP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Mu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tip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path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an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ha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am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l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ngth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05839" y="3199129"/>
            <a:ext cx="3017520" cy="2216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5367644" y="1805294"/>
            <a:ext cx="3864260" cy="26120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6459220" y="2731166"/>
            <a:ext cx="17780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s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689600" y="4276756"/>
            <a:ext cx="1949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o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858509" y="4481025"/>
            <a:ext cx="123825" cy="201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3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620000" y="3688746"/>
            <a:ext cx="91376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30885" algn="l"/>
              </a:tabLst>
            </a:pPr>
            <a:r>
              <a:rPr sz="2400" dirty="0">
                <a:latin typeface="Arial"/>
                <a:cs typeface="Arial"/>
              </a:rPr>
              <a:t>D	o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8509000" y="3893015"/>
            <a:ext cx="123825" cy="201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15" dirty="0">
                <a:latin typeface="Arial"/>
                <a:cs typeface="Arial"/>
              </a:rPr>
              <a:t>1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633459" y="1553876"/>
            <a:ext cx="1949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o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8802369" y="1758145"/>
            <a:ext cx="123825" cy="201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2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784340" y="3291235"/>
            <a:ext cx="2457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C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194550" y="2559716"/>
            <a:ext cx="22923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0" dirty="0">
                <a:latin typeface="Arial"/>
                <a:cs typeface="Arial"/>
              </a:rPr>
              <a:t>A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079740" y="3016916"/>
            <a:ext cx="22923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0" dirty="0">
                <a:latin typeface="Arial"/>
                <a:cs typeface="Arial"/>
              </a:rPr>
              <a:t>B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7859" y="659716"/>
            <a:ext cx="876808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50670">
              <a:lnSpc>
                <a:spcPct val="100000"/>
              </a:lnSpc>
            </a:pPr>
            <a:r>
              <a:rPr spc="-30" dirty="0">
                <a:solidFill>
                  <a:srgbClr val="C00000"/>
                </a:solidFill>
              </a:rPr>
              <a:t>B</a:t>
            </a:r>
            <a:r>
              <a:rPr spc="-5" dirty="0">
                <a:solidFill>
                  <a:srgbClr val="C00000"/>
                </a:solidFill>
              </a:rPr>
              <a:t>e</a:t>
            </a:r>
            <a:r>
              <a:rPr dirty="0">
                <a:solidFill>
                  <a:srgbClr val="C00000"/>
                </a:solidFill>
              </a:rPr>
              <a:t>y</a:t>
            </a:r>
            <a:r>
              <a:rPr spc="-5" dirty="0">
                <a:solidFill>
                  <a:srgbClr val="C00000"/>
                </a:solidFill>
              </a:rPr>
              <a:t>on</a:t>
            </a:r>
            <a:r>
              <a:rPr dirty="0">
                <a:solidFill>
                  <a:srgbClr val="C00000"/>
                </a:solidFill>
              </a:rPr>
              <a:t>d</a:t>
            </a:r>
            <a:r>
              <a:rPr spc="-5" dirty="0">
                <a:solidFill>
                  <a:srgbClr val="C00000"/>
                </a:solidFill>
              </a:rPr>
              <a:t> ba</a:t>
            </a:r>
            <a:r>
              <a:rPr dirty="0">
                <a:solidFill>
                  <a:srgbClr val="C00000"/>
                </a:solidFill>
              </a:rPr>
              <a:t>s</a:t>
            </a:r>
            <a:r>
              <a:rPr spc="5" dirty="0">
                <a:solidFill>
                  <a:srgbClr val="C00000"/>
                </a:solidFill>
              </a:rPr>
              <a:t>i</a:t>
            </a:r>
            <a:r>
              <a:rPr dirty="0">
                <a:solidFill>
                  <a:srgbClr val="C00000"/>
                </a:solidFill>
              </a:rPr>
              <a:t>c methods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1869" y="1970382"/>
            <a:ext cx="134620" cy="16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30" dirty="0">
                <a:latin typeface="Cambria"/>
                <a:cs typeface="Cambria"/>
              </a:rPr>
              <a:t>●</a:t>
            </a:r>
            <a:endParaRPr sz="1050" dirty="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07769" y="1890426"/>
            <a:ext cx="397637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CC9900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CC9900"/>
                </a:solidFill>
                <a:latin typeface="Arial"/>
                <a:cs typeface="Arial"/>
              </a:rPr>
              <a:t>on't</a:t>
            </a:r>
            <a:r>
              <a:rPr sz="2400" dirty="0">
                <a:solidFill>
                  <a:srgbClr val="CC99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CC9900"/>
                </a:solidFill>
                <a:latin typeface="Arial"/>
                <a:cs typeface="Arial"/>
              </a:rPr>
              <a:t>ap</a:t>
            </a:r>
            <a:r>
              <a:rPr sz="2400" dirty="0">
                <a:solidFill>
                  <a:srgbClr val="CC9900"/>
                </a:solidFill>
                <a:latin typeface="Arial"/>
                <a:cs typeface="Arial"/>
              </a:rPr>
              <a:t>pr</a:t>
            </a:r>
            <a:r>
              <a:rPr sz="2400" spc="-10" dirty="0">
                <a:solidFill>
                  <a:srgbClr val="CC99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CC9900"/>
                </a:solidFill>
                <a:latin typeface="Arial"/>
                <a:cs typeface="Arial"/>
              </a:rPr>
              <a:t>x</a:t>
            </a:r>
            <a:r>
              <a:rPr sz="2400" spc="-5" dirty="0">
                <a:solidFill>
                  <a:srgbClr val="CC9900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CC9900"/>
                </a:solidFill>
                <a:latin typeface="Arial"/>
                <a:cs typeface="Arial"/>
              </a:rPr>
              <a:t>ma</a:t>
            </a:r>
            <a:r>
              <a:rPr sz="2400" spc="-10" dirty="0">
                <a:solidFill>
                  <a:srgbClr val="CC9900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CC9900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CC99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CC9900"/>
                </a:solidFill>
                <a:latin typeface="Arial"/>
                <a:cs typeface="Arial"/>
              </a:rPr>
              <a:t>wi</a:t>
            </a:r>
            <a:r>
              <a:rPr sz="2400" spc="-10" dirty="0">
                <a:solidFill>
                  <a:srgbClr val="CC9900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CC9900"/>
                </a:solidFill>
                <a:latin typeface="Arial"/>
                <a:cs typeface="Arial"/>
              </a:rPr>
              <a:t>h a</a:t>
            </a:r>
            <a:r>
              <a:rPr sz="2400" spc="-10" dirty="0">
                <a:solidFill>
                  <a:srgbClr val="CC9900"/>
                </a:solidFill>
                <a:latin typeface="Arial"/>
                <a:cs typeface="Arial"/>
              </a:rPr>
              <a:t> t</a:t>
            </a:r>
            <a:r>
              <a:rPr sz="2400" spc="5" dirty="0">
                <a:solidFill>
                  <a:srgbClr val="CC9900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CC99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CC9900"/>
                </a:solidFill>
                <a:latin typeface="Arial"/>
                <a:cs typeface="Arial"/>
              </a:rPr>
              <a:t>e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83310" y="2340792"/>
            <a:ext cx="3573779" cy="509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10"/>
              </a:lnSpc>
            </a:pP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 exac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lytic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ol</a:t>
            </a:r>
            <a:r>
              <a:rPr sz="1800" spc="-1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–</a:t>
            </a:r>
            <a:r>
              <a:rPr sz="1800" spc="-5" dirty="0">
                <a:latin typeface="Arial"/>
                <a:cs typeface="Arial"/>
              </a:rPr>
              <a:t> o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ly 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ppr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ximat</a:t>
            </a:r>
            <a:r>
              <a:rPr sz="1800" spc="-15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 p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ssi</a:t>
            </a:r>
            <a:r>
              <a:rPr sz="1800" spc="-15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le.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3310" y="3107872"/>
            <a:ext cx="4013835" cy="1051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an: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12700" marR="5080">
              <a:lnSpc>
                <a:spcPts val="2010"/>
              </a:lnSpc>
              <a:spcBef>
                <a:spcPts val="120"/>
              </a:spcBef>
            </a:pP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&gt;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Exa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va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le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st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corr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late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le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ai</a:t>
            </a:r>
            <a:r>
              <a:rPr sz="1800" spc="-1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12700">
              <a:lnSpc>
                <a:spcPts val="1980"/>
              </a:lnSpc>
            </a:pP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&gt;</a:t>
            </a:r>
            <a:r>
              <a:rPr sz="1800" spc="-9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un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orre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ated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83310" y="4388032"/>
            <a:ext cx="3938270" cy="18244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ts val="2090"/>
              </a:lnSpc>
            </a:pP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ovar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an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ce: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12700" marR="5080" algn="just">
              <a:lnSpc>
                <a:spcPct val="93300"/>
              </a:lnSpc>
              <a:spcBef>
                <a:spcPts val="75"/>
              </a:spcBef>
            </a:pP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&gt;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q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ui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rob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Path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(EPP)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 –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ssume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it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'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q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to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ovar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l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pa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th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sets.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12700" algn="just">
              <a:lnSpc>
                <a:spcPts val="1939"/>
              </a:lnSpc>
            </a:pP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&gt;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q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ui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rob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Li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ks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(E</a:t>
            </a:r>
            <a:r>
              <a:rPr sz="1800" spc="-3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)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–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assume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12700" marR="298450">
              <a:lnSpc>
                <a:spcPts val="2010"/>
              </a:lnSpc>
              <a:spcBef>
                <a:spcPts val="120"/>
              </a:spcBef>
            </a:pP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it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'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q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to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o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erl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b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nk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ot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p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th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s.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367644" y="1805294"/>
            <a:ext cx="3876060" cy="26082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6451600" y="2729896"/>
            <a:ext cx="17780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633720" y="4272946"/>
            <a:ext cx="294005" cy="406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35"/>
              </a:lnSpc>
            </a:pPr>
            <a:r>
              <a:rPr sz="2400" dirty="0">
                <a:latin typeface="Arial"/>
                <a:cs typeface="Arial"/>
              </a:rPr>
              <a:t>o</a:t>
            </a:r>
          </a:p>
          <a:p>
            <a:pPr marL="182245">
              <a:lnSpc>
                <a:spcPts val="1135"/>
              </a:lnSpc>
            </a:pPr>
            <a:r>
              <a:rPr sz="1400" spc="-10" dirty="0">
                <a:latin typeface="Arial"/>
                <a:cs typeface="Arial"/>
              </a:rPr>
              <a:t>3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164319" y="3409346"/>
            <a:ext cx="1949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o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333230" y="3613615"/>
            <a:ext cx="123825" cy="201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15" dirty="0">
                <a:latin typeface="Arial"/>
                <a:cs typeface="Arial"/>
              </a:rPr>
              <a:t>1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662669" y="1555146"/>
            <a:ext cx="1949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o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8831580" y="1759415"/>
            <a:ext cx="123825" cy="201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15" dirty="0">
                <a:latin typeface="Arial"/>
                <a:cs typeface="Arial"/>
              </a:rPr>
              <a:t>2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126479" y="4231640"/>
            <a:ext cx="2819400" cy="20777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 txBox="1"/>
          <p:nvPr/>
        </p:nvSpPr>
        <p:spPr>
          <a:xfrm>
            <a:off x="835659" y="6683819"/>
            <a:ext cx="7642859" cy="680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780"/>
              </a:lnSpc>
            </a:pPr>
            <a:r>
              <a:rPr sz="1600" spc="-15" dirty="0">
                <a:solidFill>
                  <a:srgbClr val="C00000"/>
                </a:solidFill>
                <a:latin typeface="Arial"/>
                <a:cs typeface="Arial"/>
              </a:rPr>
              <a:t>Ł.G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.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C00000"/>
                </a:solidFill>
                <a:latin typeface="Arial"/>
                <a:cs typeface="Arial"/>
              </a:rPr>
              <a:t>G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j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ew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1600" spc="5" dirty="0">
                <a:solidFill>
                  <a:srgbClr val="C00000"/>
                </a:solidFill>
                <a:latin typeface="Arial"/>
                <a:cs typeface="Arial"/>
              </a:rPr>
              <a:t>k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, </a:t>
            </a:r>
            <a:r>
              <a:rPr sz="1600" spc="-25" dirty="0">
                <a:solidFill>
                  <a:srgbClr val="C00000"/>
                </a:solidFill>
                <a:latin typeface="Arial"/>
                <a:cs typeface="Arial"/>
              </a:rPr>
              <a:t>K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. </a:t>
            </a:r>
            <a:r>
              <a:rPr sz="1600" spc="-15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ucheck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, </a:t>
            </a:r>
            <a:r>
              <a:rPr sz="1600" spc="5" dirty="0">
                <a:solidFill>
                  <a:srgbClr val="C00000"/>
                </a:solidFill>
                <a:latin typeface="Arial"/>
                <a:cs typeface="Arial"/>
              </a:rPr>
              <a:t>J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.A.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 Ho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ły</a:t>
            </a:r>
            <a:r>
              <a:rPr sz="1600" spc="5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, Mu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le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 pr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pagat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 path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s 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nhanc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600" spc="5" dirty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ng 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5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u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1600" spc="5" dirty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 o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f d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600" spc="-35" dirty="0">
                <a:solidFill>
                  <a:srgbClr val="C00000"/>
                </a:solidFill>
                <a:latin typeface="Arial"/>
                <a:cs typeface="Arial"/>
              </a:rPr>
              <a:t>f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f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u</a:t>
            </a:r>
            <a:r>
              <a:rPr sz="1600" spc="5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in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co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mp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x 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1600" spc="-1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two</a:t>
            </a:r>
            <a:r>
              <a:rPr sz="1600" spc="-15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1600" spc="5" dirty="0">
                <a:solidFill>
                  <a:srgbClr val="C00000"/>
                </a:solidFill>
                <a:latin typeface="Arial"/>
                <a:cs typeface="Arial"/>
              </a:rPr>
              <a:t>k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s,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hy</a:t>
            </a:r>
            <a:r>
              <a:rPr sz="1600" spc="5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ica</a:t>
            </a:r>
            <a:r>
              <a:rPr sz="1600" spc="-8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1600" spc="-8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5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19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,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 3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4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-4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 (2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0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19),</a:t>
            </a:r>
            <a:endParaRPr sz="1600" dirty="0">
              <a:solidFill>
                <a:srgbClr val="C00000"/>
              </a:solidFill>
              <a:latin typeface="Arial"/>
              <a:cs typeface="Arial"/>
            </a:endParaRPr>
          </a:p>
          <a:p>
            <a:pPr marL="12700">
              <a:lnSpc>
                <a:spcPts val="1745"/>
              </a:lnSpc>
            </a:pP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do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: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10.101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6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/</a:t>
            </a:r>
            <a:r>
              <a:rPr sz="1600" dirty="0">
                <a:solidFill>
                  <a:srgbClr val="C00000"/>
                </a:solidFill>
                <a:latin typeface="Arial"/>
                <a:cs typeface="Arial"/>
              </a:rPr>
              <a:t>j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.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phy</a:t>
            </a:r>
            <a:r>
              <a:rPr sz="1600" spc="5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.20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r>
              <a:rPr sz="1600" spc="-15" dirty="0">
                <a:solidFill>
                  <a:srgbClr val="C00000"/>
                </a:solidFill>
                <a:latin typeface="Arial"/>
                <a:cs typeface="Arial"/>
              </a:rPr>
              <a:t>8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.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r>
              <a:rPr sz="1600" spc="-15" dirty="0">
                <a:solidFill>
                  <a:srgbClr val="C00000"/>
                </a:solidFill>
                <a:latin typeface="Arial"/>
                <a:cs typeface="Arial"/>
              </a:rPr>
              <a:t>2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.</a:t>
            </a:r>
            <a:r>
              <a:rPr sz="1600" spc="-10" dirty="0">
                <a:solidFill>
                  <a:srgbClr val="C00000"/>
                </a:solidFill>
                <a:latin typeface="Arial"/>
                <a:cs typeface="Arial"/>
              </a:rPr>
              <a:t>0</a:t>
            </a:r>
            <a:r>
              <a:rPr sz="1600" spc="-5" dirty="0">
                <a:solidFill>
                  <a:srgbClr val="C00000"/>
                </a:solidFill>
                <a:latin typeface="Arial"/>
                <a:cs typeface="Arial"/>
              </a:rPr>
              <a:t>12</a:t>
            </a:r>
            <a:endParaRPr sz="16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7859" y="659716"/>
            <a:ext cx="876808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50670">
              <a:lnSpc>
                <a:spcPct val="100000"/>
              </a:lnSpc>
            </a:pPr>
            <a:r>
              <a:rPr spc="-30" dirty="0">
                <a:solidFill>
                  <a:srgbClr val="C00000"/>
                </a:solidFill>
              </a:rPr>
              <a:t>B</a:t>
            </a:r>
            <a:r>
              <a:rPr spc="-5" dirty="0">
                <a:solidFill>
                  <a:srgbClr val="C00000"/>
                </a:solidFill>
              </a:rPr>
              <a:t>e</a:t>
            </a:r>
            <a:r>
              <a:rPr dirty="0">
                <a:solidFill>
                  <a:srgbClr val="C00000"/>
                </a:solidFill>
              </a:rPr>
              <a:t>y</a:t>
            </a:r>
            <a:r>
              <a:rPr spc="-5" dirty="0">
                <a:solidFill>
                  <a:srgbClr val="C00000"/>
                </a:solidFill>
              </a:rPr>
              <a:t>on</a:t>
            </a:r>
            <a:r>
              <a:rPr dirty="0">
                <a:solidFill>
                  <a:srgbClr val="C00000"/>
                </a:solidFill>
              </a:rPr>
              <a:t>d</a:t>
            </a:r>
            <a:r>
              <a:rPr spc="-5" dirty="0">
                <a:solidFill>
                  <a:srgbClr val="C00000"/>
                </a:solidFill>
              </a:rPr>
              <a:t> ba</a:t>
            </a:r>
            <a:r>
              <a:rPr dirty="0">
                <a:solidFill>
                  <a:srgbClr val="C00000"/>
                </a:solidFill>
              </a:rPr>
              <a:t>s</a:t>
            </a:r>
            <a:r>
              <a:rPr spc="5" dirty="0">
                <a:solidFill>
                  <a:srgbClr val="C00000"/>
                </a:solidFill>
              </a:rPr>
              <a:t>i</a:t>
            </a:r>
            <a:r>
              <a:rPr dirty="0">
                <a:solidFill>
                  <a:srgbClr val="C00000"/>
                </a:solidFill>
              </a:rPr>
              <a:t>c methods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1869" y="1970382"/>
            <a:ext cx="134620" cy="16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30" dirty="0">
                <a:latin typeface="Cambria"/>
                <a:cs typeface="Cambria"/>
              </a:rPr>
              <a:t>●</a:t>
            </a:r>
            <a:endParaRPr sz="1050" dirty="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07769" y="1890426"/>
            <a:ext cx="459422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CC0000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CC0000"/>
                </a:solidFill>
                <a:latin typeface="Arial"/>
                <a:cs typeface="Arial"/>
              </a:rPr>
              <a:t>se</a:t>
            </a:r>
            <a:r>
              <a:rPr sz="2400" spc="-10" dirty="0">
                <a:solidFill>
                  <a:srgbClr val="CC0000"/>
                </a:solidFill>
                <a:latin typeface="Arial"/>
                <a:cs typeface="Arial"/>
              </a:rPr>
              <a:t> o</a:t>
            </a:r>
            <a:r>
              <a:rPr sz="2400" dirty="0">
                <a:solidFill>
                  <a:srgbClr val="CC0000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CC0000"/>
                </a:solidFill>
                <a:latin typeface="Arial"/>
                <a:cs typeface="Arial"/>
              </a:rPr>
              <a:t>he</a:t>
            </a:r>
            <a:r>
              <a:rPr sz="2400" dirty="0">
                <a:solidFill>
                  <a:srgbClr val="CC0000"/>
                </a:solidFill>
                <a:latin typeface="Arial"/>
                <a:cs typeface="Arial"/>
              </a:rPr>
              <a:t>r d</a:t>
            </a:r>
            <a:r>
              <a:rPr sz="2400" spc="-5" dirty="0">
                <a:solidFill>
                  <a:srgbClr val="CC0000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CC0000"/>
                </a:solidFill>
                <a:latin typeface="Arial"/>
                <a:cs typeface="Arial"/>
              </a:rPr>
              <a:t>st</a:t>
            </a:r>
            <a:r>
              <a:rPr sz="2400" dirty="0">
                <a:solidFill>
                  <a:srgbClr val="CC0000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CC0000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CC0000"/>
                </a:solidFill>
                <a:latin typeface="Arial"/>
                <a:cs typeface="Arial"/>
              </a:rPr>
              <a:t>bu</a:t>
            </a:r>
            <a:r>
              <a:rPr sz="2400" dirty="0">
                <a:solidFill>
                  <a:srgbClr val="CC0000"/>
                </a:solidFill>
                <a:latin typeface="Arial"/>
                <a:cs typeface="Arial"/>
              </a:rPr>
              <a:t>t</a:t>
            </a:r>
            <a:r>
              <a:rPr sz="2400" spc="-15" dirty="0">
                <a:solidFill>
                  <a:srgbClr val="CC0000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CC0000"/>
                </a:solidFill>
                <a:latin typeface="Arial"/>
                <a:cs typeface="Arial"/>
              </a:rPr>
              <a:t>on</a:t>
            </a:r>
            <a:r>
              <a:rPr sz="2400" spc="-10" dirty="0">
                <a:solidFill>
                  <a:srgbClr val="CC0000"/>
                </a:solidFill>
                <a:latin typeface="Arial"/>
                <a:cs typeface="Arial"/>
              </a:rPr>
              <a:t> th</a:t>
            </a:r>
            <a:r>
              <a:rPr sz="2400" dirty="0">
                <a:solidFill>
                  <a:srgbClr val="CC0000"/>
                </a:solidFill>
                <a:latin typeface="Arial"/>
                <a:cs typeface="Arial"/>
              </a:rPr>
              <a:t>an</a:t>
            </a:r>
            <a:r>
              <a:rPr sz="2400" spc="-10" dirty="0">
                <a:solidFill>
                  <a:srgbClr val="CC0000"/>
                </a:solidFill>
                <a:latin typeface="Arial"/>
                <a:cs typeface="Arial"/>
              </a:rPr>
              <a:t> no</a:t>
            </a:r>
            <a:r>
              <a:rPr sz="2400" spc="5" dirty="0">
                <a:solidFill>
                  <a:srgbClr val="CC0000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CC0000"/>
                </a:solidFill>
                <a:latin typeface="Arial"/>
                <a:cs typeface="Arial"/>
              </a:rPr>
              <a:t>m</a:t>
            </a:r>
            <a:r>
              <a:rPr sz="2400" spc="-10" dirty="0">
                <a:solidFill>
                  <a:srgbClr val="CC00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CC0000"/>
                </a:solidFill>
                <a:latin typeface="Arial"/>
                <a:cs typeface="Arial"/>
              </a:rPr>
              <a:t>l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83310" y="2343070"/>
            <a:ext cx="406781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2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i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000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bv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2000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io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endParaRPr sz="20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3310" y="2692275"/>
            <a:ext cx="116839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40" dirty="0">
                <a:solidFill>
                  <a:srgbClr val="0000FF"/>
                </a:solidFill>
                <a:latin typeface="Cambria"/>
                <a:cs typeface="Cambria"/>
              </a:rPr>
              <a:t>●</a:t>
            </a:r>
            <a:endParaRPr sz="90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99210" y="2626280"/>
            <a:ext cx="6706234" cy="2595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0955">
              <a:lnSpc>
                <a:spcPts val="2230"/>
              </a:lnSpc>
            </a:pPr>
            <a:r>
              <a:rPr lang="en-US" sz="2000" spc="5" dirty="0">
                <a:solidFill>
                  <a:srgbClr val="0000FF"/>
                </a:solidFill>
                <a:latin typeface="Arial"/>
                <a:cs typeface="Arial"/>
              </a:rPr>
              <a:t>If 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2000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000" spc="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s is </a:t>
            </a:r>
            <a:r>
              <a:rPr sz="2000" spc="-2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d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000" spc="-6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en</a:t>
            </a: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000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000" spc="-2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ri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2000" spc="-2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ch</a:t>
            </a: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, 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r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2000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va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ab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s 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000" spc="-6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2000" spc="-2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ec</a:t>
            </a: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000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2000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000" spc="-2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ri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2000" spc="-2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2000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t 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ly</a:t>
            </a: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pa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000" spc="-2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rs</a:t>
            </a:r>
          </a:p>
          <a:p>
            <a:pPr marL="12700" marR="5080">
              <a:lnSpc>
                <a:spcPts val="2230"/>
              </a:lnSpc>
            </a:pP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su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000" spc="-2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ab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d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000" spc="-2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co</a:t>
            </a: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s </a:t>
            </a:r>
            <a:r>
              <a:rPr sz="2000" spc="-2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rm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me 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000" spc="-2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bu</a:t>
            </a:r>
            <a:r>
              <a:rPr sz="2000" spc="-2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on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)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o</a:t>
            </a: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wi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b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su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o</a:t>
            </a: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ea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2000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bu</a:t>
            </a: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000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o 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000" spc="-2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pa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000" spc="-2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000" spc="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s 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d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000" spc="-2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bu</a:t>
            </a:r>
            <a:r>
              <a:rPr sz="2000" spc="-2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ch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0000FF"/>
                </a:solidFill>
                <a:latin typeface="Arial"/>
                <a:cs typeface="Arial"/>
              </a:rPr>
              <a:t>ng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FF"/>
                </a:solidFill>
                <a:latin typeface="Arial"/>
                <a:cs typeface="Arial"/>
              </a:rPr>
              <a:t>?</a:t>
            </a:r>
          </a:p>
          <a:p>
            <a:pPr marL="12700">
              <a:lnSpc>
                <a:spcPts val="1664"/>
              </a:lnSpc>
            </a:pPr>
            <a:r>
              <a:rPr sz="1600" i="1" spc="-10" dirty="0">
                <a:solidFill>
                  <a:srgbClr val="0000FF"/>
                </a:solidFill>
                <a:latin typeface="Arial"/>
                <a:cs typeface="Arial"/>
              </a:rPr>
              <a:t>Ext</a:t>
            </a:r>
            <a:r>
              <a:rPr sz="1600" i="1" spc="-1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600" i="1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600" i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600" i="1" spc="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600" i="1" dirty="0">
                <a:solidFill>
                  <a:srgbClr val="0000FF"/>
                </a:solidFill>
                <a:latin typeface="Arial"/>
                <a:cs typeface="Arial"/>
              </a:rPr>
              <a:t>sue:</a:t>
            </a:r>
            <a:r>
              <a:rPr sz="1600" i="1" spc="-5" dirty="0">
                <a:solidFill>
                  <a:srgbClr val="0000FF"/>
                </a:solidFill>
                <a:latin typeface="Arial"/>
                <a:cs typeface="Arial"/>
              </a:rPr>
              <a:t> a</a:t>
            </a:r>
            <a:r>
              <a:rPr sz="1600" i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600" i="1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600" i="1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600" i="1" spc="5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600" i="1" spc="-1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600" i="1" dirty="0">
                <a:solidFill>
                  <a:srgbClr val="0000FF"/>
                </a:solidFill>
                <a:latin typeface="Arial"/>
                <a:cs typeface="Arial"/>
              </a:rPr>
              <a:t>ical</a:t>
            </a:r>
            <a:r>
              <a:rPr sz="1600" i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0000FF"/>
                </a:solidFill>
                <a:latin typeface="Arial"/>
                <a:cs typeface="Arial"/>
              </a:rPr>
              <a:t>st</a:t>
            </a:r>
            <a:r>
              <a:rPr sz="1600" i="1" spc="-5" dirty="0">
                <a:solidFill>
                  <a:srgbClr val="0000FF"/>
                </a:solidFill>
                <a:latin typeface="Arial"/>
                <a:cs typeface="Arial"/>
              </a:rPr>
              <a:t>ab</a:t>
            </a:r>
            <a:r>
              <a:rPr sz="1600" i="1" dirty="0">
                <a:solidFill>
                  <a:srgbClr val="0000FF"/>
                </a:solidFill>
                <a:latin typeface="Arial"/>
                <a:cs typeface="Arial"/>
              </a:rPr>
              <a:t>le</a:t>
            </a:r>
            <a:r>
              <a:rPr sz="1600" i="1" spc="-5" dirty="0">
                <a:solidFill>
                  <a:srgbClr val="0000FF"/>
                </a:solidFill>
                <a:latin typeface="Arial"/>
                <a:cs typeface="Arial"/>
              </a:rPr>
              <a:t> d</a:t>
            </a:r>
            <a:r>
              <a:rPr sz="1600" i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600" i="1" spc="-10" dirty="0">
                <a:solidFill>
                  <a:srgbClr val="0000FF"/>
                </a:solidFill>
                <a:latin typeface="Arial"/>
                <a:cs typeface="Arial"/>
              </a:rPr>
              <a:t>st</a:t>
            </a:r>
            <a:r>
              <a:rPr sz="1600" i="1" spc="-1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600" i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600" i="1" spc="-5" dirty="0">
                <a:solidFill>
                  <a:srgbClr val="0000FF"/>
                </a:solidFill>
                <a:latin typeface="Arial"/>
                <a:cs typeface="Arial"/>
              </a:rPr>
              <a:t>bu</a:t>
            </a:r>
            <a:r>
              <a:rPr sz="1600" i="1" dirty="0">
                <a:solidFill>
                  <a:srgbClr val="0000FF"/>
                </a:solidFill>
                <a:latin typeface="Arial"/>
                <a:cs typeface="Arial"/>
              </a:rPr>
              <a:t>ti</a:t>
            </a:r>
            <a:r>
              <a:rPr sz="1600" i="1" spc="-1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600" i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600" i="1" dirty="0">
                <a:solidFill>
                  <a:srgbClr val="0000FF"/>
                </a:solidFill>
                <a:latin typeface="Arial"/>
                <a:cs typeface="Arial"/>
              </a:rPr>
              <a:t>s </a:t>
            </a:r>
            <a:r>
              <a:rPr sz="1600" i="1" spc="-5" dirty="0">
                <a:solidFill>
                  <a:srgbClr val="0000FF"/>
                </a:solidFill>
                <a:latin typeface="Arial"/>
                <a:cs typeface="Arial"/>
              </a:rPr>
              <a:t>hav</a:t>
            </a:r>
            <a:r>
              <a:rPr sz="1600" i="1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600" i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600" i="1" spc="-15" dirty="0">
                <a:solidFill>
                  <a:srgbClr val="0000FF"/>
                </a:solidFill>
                <a:latin typeface="Arial"/>
                <a:cs typeface="Arial"/>
              </a:rPr>
              <a:t>nf</a:t>
            </a:r>
            <a:r>
              <a:rPr sz="1600" i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600" i="1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600" i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600" i="1" spc="-1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600" i="1" dirty="0">
                <a:solidFill>
                  <a:srgbClr val="0000FF"/>
                </a:solidFill>
                <a:latin typeface="Arial"/>
                <a:cs typeface="Arial"/>
              </a:rPr>
              <a:t>e </a:t>
            </a:r>
            <a:r>
              <a:rPr sz="1600" i="1" spc="-15" dirty="0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sz="1600" i="1" spc="-5" dirty="0">
                <a:solidFill>
                  <a:srgbClr val="0000FF"/>
                </a:solidFill>
                <a:latin typeface="Arial"/>
                <a:cs typeface="Arial"/>
              </a:rPr>
              <a:t>Le</a:t>
            </a:r>
            <a:r>
              <a:rPr sz="1600" i="1" spc="5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600" i="1" dirty="0">
                <a:solidFill>
                  <a:srgbClr val="0000FF"/>
                </a:solidFill>
                <a:latin typeface="Arial"/>
                <a:cs typeface="Arial"/>
              </a:rPr>
              <a:t>y)</a:t>
            </a:r>
            <a:r>
              <a:rPr sz="1600" i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600" i="1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600" i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000FF"/>
                </a:solidFill>
                <a:latin typeface="Arial"/>
                <a:cs typeface="Arial"/>
              </a:rPr>
              <a:t>und</a:t>
            </a:r>
            <a:r>
              <a:rPr sz="1600" i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600" i="1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600" i="1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600" i="1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600" i="1" spc="-5" dirty="0">
                <a:solidFill>
                  <a:srgbClr val="0000FF"/>
                </a:solidFill>
                <a:latin typeface="Arial"/>
                <a:cs typeface="Arial"/>
              </a:rPr>
              <a:t>ed</a:t>
            </a:r>
            <a:endParaRPr sz="160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12700">
              <a:lnSpc>
                <a:spcPts val="1850"/>
              </a:lnSpc>
            </a:pPr>
            <a:r>
              <a:rPr sz="1600" i="1" spc="-5" dirty="0">
                <a:solidFill>
                  <a:srgbClr val="0000FF"/>
                </a:solidFill>
                <a:latin typeface="Arial"/>
                <a:cs typeface="Arial"/>
              </a:rPr>
              <a:t>(Ca</a:t>
            </a:r>
            <a:r>
              <a:rPr sz="1600" i="1" spc="-1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600" i="1" spc="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600" i="1" spc="-5" dirty="0">
                <a:solidFill>
                  <a:srgbClr val="0000FF"/>
                </a:solidFill>
                <a:latin typeface="Arial"/>
                <a:cs typeface="Arial"/>
              </a:rPr>
              <a:t>hy</a:t>
            </a:r>
            <a:r>
              <a:rPr sz="1600" i="1" dirty="0">
                <a:solidFill>
                  <a:srgbClr val="0000FF"/>
                </a:solidFill>
                <a:latin typeface="Arial"/>
                <a:cs typeface="Arial"/>
              </a:rPr>
              <a:t>)</a:t>
            </a:r>
            <a:r>
              <a:rPr sz="1600" i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i="1" spc="5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600" i="1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600" i="1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600" i="1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600" i="1" spc="-5" dirty="0">
                <a:solidFill>
                  <a:srgbClr val="0000FF"/>
                </a:solidFill>
                <a:latin typeface="Arial"/>
                <a:cs typeface="Arial"/>
              </a:rPr>
              <a:t> !</a:t>
            </a:r>
            <a:endParaRPr sz="160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345440">
              <a:lnSpc>
                <a:spcPct val="100000"/>
              </a:lnSpc>
              <a:spcBef>
                <a:spcPts val="1360"/>
              </a:spcBef>
              <a:tabLst>
                <a:tab pos="3179445" algn="l"/>
                <a:tab pos="6014085" algn="l"/>
              </a:tabLst>
            </a:pP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orma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l	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Stab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	</a:t>
            </a:r>
            <a:r>
              <a:rPr sz="1800" spc="-2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er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83310" y="3541905"/>
            <a:ext cx="116839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40" dirty="0">
                <a:solidFill>
                  <a:srgbClr val="0000FF"/>
                </a:solidFill>
                <a:latin typeface="Cambria"/>
                <a:cs typeface="Cambria"/>
              </a:rPr>
              <a:t>●</a:t>
            </a:r>
            <a:endParaRPr sz="90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14400" y="5245100"/>
            <a:ext cx="928369" cy="6972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284729" y="5245100"/>
            <a:ext cx="930909" cy="6972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1568450" y="6399529"/>
            <a:ext cx="975360" cy="7315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1995170" y="5455316"/>
            <a:ext cx="20383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5" dirty="0">
                <a:latin typeface="Arial"/>
                <a:cs typeface="Arial"/>
              </a:rPr>
              <a:t>+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934210" y="5942329"/>
            <a:ext cx="275590" cy="367030"/>
          </a:xfrm>
          <a:custGeom>
            <a:avLst/>
            <a:gdLst/>
            <a:ahLst/>
            <a:cxnLst/>
            <a:rect l="l" t="t" r="r" b="b"/>
            <a:pathLst>
              <a:path w="275589" h="367029">
                <a:moveTo>
                  <a:pt x="275589" y="274320"/>
                </a:moveTo>
                <a:lnTo>
                  <a:pt x="0" y="274320"/>
                </a:lnTo>
                <a:lnTo>
                  <a:pt x="137159" y="367030"/>
                </a:lnTo>
                <a:lnTo>
                  <a:pt x="275589" y="274320"/>
                </a:lnTo>
                <a:close/>
              </a:path>
              <a:path w="275589" h="367029">
                <a:moveTo>
                  <a:pt x="205739" y="0"/>
                </a:moveTo>
                <a:lnTo>
                  <a:pt x="68579" y="0"/>
                </a:lnTo>
                <a:lnTo>
                  <a:pt x="68579" y="274320"/>
                </a:lnTo>
                <a:lnTo>
                  <a:pt x="205739" y="274320"/>
                </a:lnTo>
                <a:lnTo>
                  <a:pt x="205739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934210" y="5942329"/>
            <a:ext cx="275590" cy="367030"/>
          </a:xfrm>
          <a:custGeom>
            <a:avLst/>
            <a:gdLst/>
            <a:ahLst/>
            <a:cxnLst/>
            <a:rect l="l" t="t" r="r" b="b"/>
            <a:pathLst>
              <a:path w="275589" h="367029">
                <a:moveTo>
                  <a:pt x="68579" y="0"/>
                </a:moveTo>
                <a:lnTo>
                  <a:pt x="68579" y="274320"/>
                </a:lnTo>
                <a:lnTo>
                  <a:pt x="0" y="274320"/>
                </a:lnTo>
                <a:lnTo>
                  <a:pt x="137159" y="367030"/>
                </a:lnTo>
                <a:lnTo>
                  <a:pt x="275589" y="274320"/>
                </a:lnTo>
                <a:lnTo>
                  <a:pt x="205739" y="274320"/>
                </a:lnTo>
                <a:lnTo>
                  <a:pt x="205739" y="0"/>
                </a:lnTo>
                <a:lnTo>
                  <a:pt x="68579" y="0"/>
                </a:lnTo>
                <a:close/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1934210" y="59423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2209800" y="63093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5059679" y="5245100"/>
            <a:ext cx="975360" cy="7315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3643629" y="5243829"/>
            <a:ext cx="928370" cy="6972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4184650" y="6433820"/>
            <a:ext cx="975360" cy="7315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4679950" y="5976620"/>
            <a:ext cx="274320" cy="365760"/>
          </a:xfrm>
          <a:custGeom>
            <a:avLst/>
            <a:gdLst/>
            <a:ahLst/>
            <a:cxnLst/>
            <a:rect l="l" t="t" r="r" b="b"/>
            <a:pathLst>
              <a:path w="274320" h="365760">
                <a:moveTo>
                  <a:pt x="274320" y="274319"/>
                </a:moveTo>
                <a:lnTo>
                  <a:pt x="0" y="274319"/>
                </a:lnTo>
                <a:lnTo>
                  <a:pt x="137160" y="365759"/>
                </a:lnTo>
                <a:lnTo>
                  <a:pt x="274320" y="274319"/>
                </a:lnTo>
                <a:close/>
              </a:path>
              <a:path w="274320" h="365760">
                <a:moveTo>
                  <a:pt x="205739" y="0"/>
                </a:moveTo>
                <a:lnTo>
                  <a:pt x="68579" y="0"/>
                </a:lnTo>
                <a:lnTo>
                  <a:pt x="68579" y="274319"/>
                </a:lnTo>
                <a:lnTo>
                  <a:pt x="205739" y="274319"/>
                </a:lnTo>
                <a:lnTo>
                  <a:pt x="205739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4679950" y="5976620"/>
            <a:ext cx="274320" cy="365760"/>
          </a:xfrm>
          <a:custGeom>
            <a:avLst/>
            <a:gdLst/>
            <a:ahLst/>
            <a:cxnLst/>
            <a:rect l="l" t="t" r="r" b="b"/>
            <a:pathLst>
              <a:path w="274320" h="365760">
                <a:moveTo>
                  <a:pt x="68579" y="0"/>
                </a:moveTo>
                <a:lnTo>
                  <a:pt x="68579" y="274319"/>
                </a:lnTo>
                <a:lnTo>
                  <a:pt x="0" y="274319"/>
                </a:lnTo>
                <a:lnTo>
                  <a:pt x="137160" y="365759"/>
                </a:lnTo>
                <a:lnTo>
                  <a:pt x="274320" y="274319"/>
                </a:lnTo>
                <a:lnTo>
                  <a:pt x="205739" y="274319"/>
                </a:lnTo>
                <a:lnTo>
                  <a:pt x="205739" y="0"/>
                </a:lnTo>
                <a:lnTo>
                  <a:pt x="68579" y="0"/>
                </a:lnTo>
                <a:close/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4679950" y="59766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4954270" y="63423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6431279" y="5245100"/>
            <a:ext cx="975359" cy="73151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7941309" y="5279390"/>
            <a:ext cx="928370" cy="69723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 txBox="1"/>
          <p:nvPr/>
        </p:nvSpPr>
        <p:spPr>
          <a:xfrm>
            <a:off x="4740909" y="5489606"/>
            <a:ext cx="299910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07335" algn="l"/>
              </a:tabLst>
            </a:pPr>
            <a:r>
              <a:rPr sz="2400" spc="-15" dirty="0">
                <a:latin typeface="Arial"/>
                <a:cs typeface="Arial"/>
              </a:rPr>
              <a:t>+	+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144770" y="6513669"/>
            <a:ext cx="307975" cy="53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dirty="0">
                <a:latin typeface="Arial"/>
                <a:cs typeface="Arial"/>
              </a:rPr>
              <a:t>?</a:t>
            </a:r>
          </a:p>
        </p:txBody>
      </p:sp>
      <p:sp>
        <p:nvSpPr>
          <p:cNvPr id="28" name="object 28"/>
          <p:cNvSpPr/>
          <p:nvPr/>
        </p:nvSpPr>
        <p:spPr>
          <a:xfrm>
            <a:off x="7475219" y="5976620"/>
            <a:ext cx="274320" cy="365760"/>
          </a:xfrm>
          <a:custGeom>
            <a:avLst/>
            <a:gdLst/>
            <a:ahLst/>
            <a:cxnLst/>
            <a:rect l="l" t="t" r="r" b="b"/>
            <a:pathLst>
              <a:path w="274320" h="365760">
                <a:moveTo>
                  <a:pt x="274320" y="274319"/>
                </a:moveTo>
                <a:lnTo>
                  <a:pt x="0" y="274319"/>
                </a:lnTo>
                <a:lnTo>
                  <a:pt x="137159" y="365759"/>
                </a:lnTo>
                <a:lnTo>
                  <a:pt x="274320" y="274319"/>
                </a:lnTo>
                <a:close/>
              </a:path>
              <a:path w="274320" h="365760">
                <a:moveTo>
                  <a:pt x="205739" y="0"/>
                </a:moveTo>
                <a:lnTo>
                  <a:pt x="68579" y="0"/>
                </a:lnTo>
                <a:lnTo>
                  <a:pt x="68579" y="274319"/>
                </a:lnTo>
                <a:lnTo>
                  <a:pt x="205739" y="274319"/>
                </a:lnTo>
                <a:lnTo>
                  <a:pt x="205739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7475219" y="5976620"/>
            <a:ext cx="274320" cy="365760"/>
          </a:xfrm>
          <a:custGeom>
            <a:avLst/>
            <a:gdLst/>
            <a:ahLst/>
            <a:cxnLst/>
            <a:rect l="l" t="t" r="r" b="b"/>
            <a:pathLst>
              <a:path w="274320" h="365760">
                <a:moveTo>
                  <a:pt x="68579" y="0"/>
                </a:moveTo>
                <a:lnTo>
                  <a:pt x="68579" y="274319"/>
                </a:lnTo>
                <a:lnTo>
                  <a:pt x="0" y="274319"/>
                </a:lnTo>
                <a:lnTo>
                  <a:pt x="137159" y="365759"/>
                </a:lnTo>
                <a:lnTo>
                  <a:pt x="274320" y="274319"/>
                </a:lnTo>
                <a:lnTo>
                  <a:pt x="205739" y="274319"/>
                </a:lnTo>
                <a:lnTo>
                  <a:pt x="205739" y="0"/>
                </a:lnTo>
                <a:lnTo>
                  <a:pt x="68579" y="0"/>
                </a:lnTo>
                <a:close/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7475219" y="59766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7749540" y="63423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32"/>
          <p:cNvSpPr txBox="1"/>
          <p:nvPr/>
        </p:nvSpPr>
        <p:spPr>
          <a:xfrm>
            <a:off x="7153909" y="6532719"/>
            <a:ext cx="871855" cy="53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latin typeface="Arial"/>
                <a:cs typeface="Arial"/>
              </a:rPr>
              <a:t>??</a:t>
            </a:r>
            <a:r>
              <a:rPr sz="4000" dirty="0">
                <a:latin typeface="Arial"/>
                <a:cs typeface="Arial"/>
              </a:rPr>
              <a:t>?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36800" y="659716"/>
            <a:ext cx="540004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22345" algn="l"/>
              </a:tabLst>
            </a:pPr>
            <a:r>
              <a:rPr sz="4400" spc="-30" dirty="0">
                <a:solidFill>
                  <a:srgbClr val="C00000"/>
                </a:solidFill>
                <a:latin typeface="Arial"/>
                <a:cs typeface="Arial"/>
              </a:rPr>
              <a:t>B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y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on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 ba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c	</a:t>
            </a:r>
            <a:r>
              <a:rPr sz="4400" spc="5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4400" spc="-10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ho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</a:p>
        </p:txBody>
      </p:sp>
      <p:sp>
        <p:nvSpPr>
          <p:cNvPr id="3" name="object 3"/>
          <p:cNvSpPr/>
          <p:nvPr/>
        </p:nvSpPr>
        <p:spPr>
          <a:xfrm>
            <a:off x="6126479" y="3863340"/>
            <a:ext cx="189230" cy="251460"/>
          </a:xfrm>
          <a:custGeom>
            <a:avLst/>
            <a:gdLst/>
            <a:ahLst/>
            <a:cxnLst/>
            <a:rect l="l" t="t" r="r" b="b"/>
            <a:pathLst>
              <a:path w="189229" h="251460">
                <a:moveTo>
                  <a:pt x="189230" y="0"/>
                </a:moveTo>
                <a:lnTo>
                  <a:pt x="0" y="251460"/>
                </a:lnTo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271259" y="3749040"/>
            <a:ext cx="129539" cy="148590"/>
          </a:xfrm>
          <a:custGeom>
            <a:avLst/>
            <a:gdLst/>
            <a:ahLst/>
            <a:cxnLst/>
            <a:rect l="l" t="t" r="r" b="b"/>
            <a:pathLst>
              <a:path w="129539" h="148589">
                <a:moveTo>
                  <a:pt x="129539" y="0"/>
                </a:moveTo>
                <a:lnTo>
                  <a:pt x="0" y="88900"/>
                </a:lnTo>
                <a:lnTo>
                  <a:pt x="80010" y="148589"/>
                </a:lnTo>
                <a:lnTo>
                  <a:pt x="1295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6492240" y="3392170"/>
            <a:ext cx="265430" cy="265430"/>
          </a:xfrm>
          <a:custGeom>
            <a:avLst/>
            <a:gdLst/>
            <a:ahLst/>
            <a:cxnLst/>
            <a:rect l="l" t="t" r="r" b="b"/>
            <a:pathLst>
              <a:path w="265429" h="265429">
                <a:moveTo>
                  <a:pt x="0" y="265429"/>
                </a:moveTo>
                <a:lnTo>
                  <a:pt x="265430" y="0"/>
                </a:lnTo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6717030" y="3291840"/>
            <a:ext cx="140970" cy="140970"/>
          </a:xfrm>
          <a:custGeom>
            <a:avLst/>
            <a:gdLst/>
            <a:ahLst/>
            <a:cxnLst/>
            <a:rect l="l" t="t" r="r" b="b"/>
            <a:pathLst>
              <a:path w="140970" h="140970">
                <a:moveTo>
                  <a:pt x="140970" y="0"/>
                </a:moveTo>
                <a:lnTo>
                  <a:pt x="0" y="69850"/>
                </a:lnTo>
                <a:lnTo>
                  <a:pt x="71120" y="140970"/>
                </a:lnTo>
                <a:lnTo>
                  <a:pt x="1409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6273800" y="3148329"/>
            <a:ext cx="218440" cy="509270"/>
          </a:xfrm>
          <a:custGeom>
            <a:avLst/>
            <a:gdLst/>
            <a:ahLst/>
            <a:cxnLst/>
            <a:rect l="l" t="t" r="r" b="b"/>
            <a:pathLst>
              <a:path w="218439" h="509270">
                <a:moveTo>
                  <a:pt x="218439" y="509270"/>
                </a:moveTo>
                <a:lnTo>
                  <a:pt x="0" y="0"/>
                </a:lnTo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6217920" y="3017520"/>
            <a:ext cx="104139" cy="156210"/>
          </a:xfrm>
          <a:custGeom>
            <a:avLst/>
            <a:gdLst/>
            <a:ahLst/>
            <a:cxnLst/>
            <a:rect l="l" t="t" r="r" b="b"/>
            <a:pathLst>
              <a:path w="104139" h="156210">
                <a:moveTo>
                  <a:pt x="0" y="0"/>
                </a:moveTo>
                <a:lnTo>
                  <a:pt x="12700" y="156209"/>
                </a:lnTo>
                <a:lnTo>
                  <a:pt x="104139" y="11683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7857490" y="2651760"/>
            <a:ext cx="189230" cy="251460"/>
          </a:xfrm>
          <a:custGeom>
            <a:avLst/>
            <a:gdLst/>
            <a:ahLst/>
            <a:cxnLst/>
            <a:rect l="l" t="t" r="r" b="b"/>
            <a:pathLst>
              <a:path w="189229" h="251460">
                <a:moveTo>
                  <a:pt x="0" y="251460"/>
                </a:moveTo>
                <a:lnTo>
                  <a:pt x="189229" y="0"/>
                </a:lnTo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7772400" y="2868929"/>
            <a:ext cx="129539" cy="148590"/>
          </a:xfrm>
          <a:custGeom>
            <a:avLst/>
            <a:gdLst/>
            <a:ahLst/>
            <a:cxnLst/>
            <a:rect l="l" t="t" r="r" b="b"/>
            <a:pathLst>
              <a:path w="129540" h="148589">
                <a:moveTo>
                  <a:pt x="49529" y="0"/>
                </a:moveTo>
                <a:lnTo>
                  <a:pt x="0" y="148590"/>
                </a:lnTo>
                <a:lnTo>
                  <a:pt x="129540" y="59690"/>
                </a:lnTo>
                <a:lnTo>
                  <a:pt x="495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7680959" y="3108960"/>
            <a:ext cx="414020" cy="138430"/>
          </a:xfrm>
          <a:custGeom>
            <a:avLst/>
            <a:gdLst/>
            <a:ahLst/>
            <a:cxnLst/>
            <a:rect l="l" t="t" r="r" b="b"/>
            <a:pathLst>
              <a:path w="414020" h="138430">
                <a:moveTo>
                  <a:pt x="0" y="0"/>
                </a:moveTo>
                <a:lnTo>
                  <a:pt x="414020" y="138429"/>
                </a:lnTo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8072119" y="3197860"/>
            <a:ext cx="157480" cy="93980"/>
          </a:xfrm>
          <a:custGeom>
            <a:avLst/>
            <a:gdLst/>
            <a:ahLst/>
            <a:cxnLst/>
            <a:rect l="l" t="t" r="r" b="b"/>
            <a:pathLst>
              <a:path w="157479" h="93979">
                <a:moveTo>
                  <a:pt x="31750" y="0"/>
                </a:moveTo>
                <a:lnTo>
                  <a:pt x="0" y="93979"/>
                </a:lnTo>
                <a:lnTo>
                  <a:pt x="157479" y="93979"/>
                </a:lnTo>
                <a:lnTo>
                  <a:pt x="31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6719569" y="3698240"/>
            <a:ext cx="778510" cy="233679"/>
          </a:xfrm>
          <a:custGeom>
            <a:avLst/>
            <a:gdLst/>
            <a:ahLst/>
            <a:cxnLst/>
            <a:rect l="l" t="t" r="r" b="b"/>
            <a:pathLst>
              <a:path w="778509" h="233679">
                <a:moveTo>
                  <a:pt x="0" y="0"/>
                </a:moveTo>
                <a:lnTo>
                  <a:pt x="778509" y="233680"/>
                </a:lnTo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6583680" y="3652520"/>
            <a:ext cx="157480" cy="95250"/>
          </a:xfrm>
          <a:custGeom>
            <a:avLst/>
            <a:gdLst/>
            <a:ahLst/>
            <a:cxnLst/>
            <a:rect l="l" t="t" r="r" b="b"/>
            <a:pathLst>
              <a:path w="157479" h="95250">
                <a:moveTo>
                  <a:pt x="157479" y="0"/>
                </a:moveTo>
                <a:lnTo>
                  <a:pt x="0" y="5079"/>
                </a:lnTo>
                <a:lnTo>
                  <a:pt x="128270" y="95250"/>
                </a:lnTo>
                <a:lnTo>
                  <a:pt x="157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7123430" y="3407409"/>
            <a:ext cx="374650" cy="524510"/>
          </a:xfrm>
          <a:custGeom>
            <a:avLst/>
            <a:gdLst/>
            <a:ahLst/>
            <a:cxnLst/>
            <a:rect l="l" t="t" r="r" b="b"/>
            <a:pathLst>
              <a:path w="374650" h="524510">
                <a:moveTo>
                  <a:pt x="374650" y="524510"/>
                </a:moveTo>
                <a:lnTo>
                  <a:pt x="0" y="0"/>
                </a:lnTo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7040880" y="3291840"/>
            <a:ext cx="127000" cy="149860"/>
          </a:xfrm>
          <a:custGeom>
            <a:avLst/>
            <a:gdLst/>
            <a:ahLst/>
            <a:cxnLst/>
            <a:rect l="l" t="t" r="r" b="b"/>
            <a:pathLst>
              <a:path w="127000" h="149860">
                <a:moveTo>
                  <a:pt x="0" y="0"/>
                </a:moveTo>
                <a:lnTo>
                  <a:pt x="45720" y="149860"/>
                </a:lnTo>
                <a:lnTo>
                  <a:pt x="127000" y="9271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7181850" y="3108960"/>
            <a:ext cx="499109" cy="71120"/>
          </a:xfrm>
          <a:custGeom>
            <a:avLst/>
            <a:gdLst/>
            <a:ahLst/>
            <a:cxnLst/>
            <a:rect l="l" t="t" r="r" b="b"/>
            <a:pathLst>
              <a:path w="499109" h="71119">
                <a:moveTo>
                  <a:pt x="499109" y="0"/>
                </a:moveTo>
                <a:lnTo>
                  <a:pt x="0" y="71119"/>
                </a:lnTo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7040880" y="3130550"/>
            <a:ext cx="154940" cy="97790"/>
          </a:xfrm>
          <a:custGeom>
            <a:avLst/>
            <a:gdLst/>
            <a:ahLst/>
            <a:cxnLst/>
            <a:rect l="l" t="t" r="r" b="b"/>
            <a:pathLst>
              <a:path w="154940" h="97789">
                <a:moveTo>
                  <a:pt x="140970" y="0"/>
                </a:moveTo>
                <a:lnTo>
                  <a:pt x="0" y="69850"/>
                </a:lnTo>
                <a:lnTo>
                  <a:pt x="154940" y="97789"/>
                </a:lnTo>
                <a:lnTo>
                  <a:pt x="1409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6440170" y="2981960"/>
            <a:ext cx="509270" cy="218440"/>
          </a:xfrm>
          <a:custGeom>
            <a:avLst/>
            <a:gdLst/>
            <a:ahLst/>
            <a:cxnLst/>
            <a:rect l="l" t="t" r="r" b="b"/>
            <a:pathLst>
              <a:path w="509270" h="218439">
                <a:moveTo>
                  <a:pt x="0" y="0"/>
                </a:moveTo>
                <a:lnTo>
                  <a:pt x="509270" y="218439"/>
                </a:lnTo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6309359" y="2926079"/>
            <a:ext cx="156210" cy="104139"/>
          </a:xfrm>
          <a:custGeom>
            <a:avLst/>
            <a:gdLst/>
            <a:ahLst/>
            <a:cxnLst/>
            <a:rect l="l" t="t" r="r" b="b"/>
            <a:pathLst>
              <a:path w="156210" h="104139">
                <a:moveTo>
                  <a:pt x="0" y="0"/>
                </a:moveTo>
                <a:lnTo>
                  <a:pt x="116839" y="104140"/>
                </a:lnTo>
                <a:lnTo>
                  <a:pt x="156210" y="127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6126722" y="2834639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80">
                <a:moveTo>
                  <a:pt x="91196" y="0"/>
                </a:moveTo>
                <a:lnTo>
                  <a:pt x="43636" y="12827"/>
                </a:lnTo>
                <a:lnTo>
                  <a:pt x="15217" y="41023"/>
                </a:lnTo>
                <a:lnTo>
                  <a:pt x="967" y="82281"/>
                </a:lnTo>
                <a:lnTo>
                  <a:pt x="0" y="98473"/>
                </a:lnTo>
                <a:lnTo>
                  <a:pt x="2044" y="112632"/>
                </a:lnTo>
                <a:lnTo>
                  <a:pt x="19642" y="149144"/>
                </a:lnTo>
                <a:lnTo>
                  <a:pt x="52073" y="173776"/>
                </a:lnTo>
                <a:lnTo>
                  <a:pt x="96300" y="182752"/>
                </a:lnTo>
                <a:lnTo>
                  <a:pt x="110750" y="180946"/>
                </a:lnTo>
                <a:lnTo>
                  <a:pt x="148079" y="163835"/>
                </a:lnTo>
                <a:lnTo>
                  <a:pt x="173333" y="131904"/>
                </a:lnTo>
                <a:lnTo>
                  <a:pt x="182599" y="88655"/>
                </a:lnTo>
                <a:lnTo>
                  <a:pt x="181086" y="73856"/>
                </a:lnTo>
                <a:lnTo>
                  <a:pt x="164558" y="35553"/>
                </a:lnTo>
                <a:lnTo>
                  <a:pt x="133231" y="9570"/>
                </a:lnTo>
                <a:lnTo>
                  <a:pt x="91196" y="0"/>
                </a:lnTo>
                <a:close/>
              </a:path>
            </a:pathLst>
          </a:custGeom>
          <a:solidFill>
            <a:srgbClr val="7E7E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6126722" y="2834639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80">
                <a:moveTo>
                  <a:pt x="91196" y="0"/>
                </a:moveTo>
                <a:lnTo>
                  <a:pt x="133231" y="9570"/>
                </a:lnTo>
                <a:lnTo>
                  <a:pt x="164558" y="35553"/>
                </a:lnTo>
                <a:lnTo>
                  <a:pt x="181086" y="73856"/>
                </a:lnTo>
                <a:lnTo>
                  <a:pt x="182599" y="88655"/>
                </a:lnTo>
                <a:lnTo>
                  <a:pt x="181528" y="104113"/>
                </a:lnTo>
                <a:lnTo>
                  <a:pt x="166498" y="143978"/>
                </a:lnTo>
                <a:lnTo>
                  <a:pt x="136785" y="171358"/>
                </a:lnTo>
                <a:lnTo>
                  <a:pt x="96300" y="182752"/>
                </a:lnTo>
                <a:lnTo>
                  <a:pt x="80434" y="181733"/>
                </a:lnTo>
                <a:lnTo>
                  <a:pt x="39802" y="167118"/>
                </a:lnTo>
                <a:lnTo>
                  <a:pt x="11978" y="138107"/>
                </a:lnTo>
                <a:lnTo>
                  <a:pt x="0" y="98473"/>
                </a:lnTo>
                <a:lnTo>
                  <a:pt x="967" y="82281"/>
                </a:lnTo>
                <a:lnTo>
                  <a:pt x="15217" y="41023"/>
                </a:lnTo>
                <a:lnTo>
                  <a:pt x="43636" y="12827"/>
                </a:lnTo>
                <a:lnTo>
                  <a:pt x="82559" y="368"/>
                </a:lnTo>
                <a:lnTo>
                  <a:pt x="91196" y="0"/>
                </a:lnTo>
                <a:close/>
              </a:path>
            </a:pathLst>
          </a:custGeom>
          <a:ln w="54630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6126479" y="28346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4630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6309359" y="30175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4630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6858243" y="3108960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79">
                <a:moveTo>
                  <a:pt x="91196" y="0"/>
                </a:moveTo>
                <a:lnTo>
                  <a:pt x="43636" y="12827"/>
                </a:lnTo>
                <a:lnTo>
                  <a:pt x="15217" y="41023"/>
                </a:lnTo>
                <a:lnTo>
                  <a:pt x="967" y="82281"/>
                </a:lnTo>
                <a:lnTo>
                  <a:pt x="0" y="98473"/>
                </a:lnTo>
                <a:lnTo>
                  <a:pt x="2044" y="112632"/>
                </a:lnTo>
                <a:lnTo>
                  <a:pt x="19642" y="149144"/>
                </a:lnTo>
                <a:lnTo>
                  <a:pt x="52073" y="173776"/>
                </a:lnTo>
                <a:lnTo>
                  <a:pt x="96300" y="182752"/>
                </a:lnTo>
                <a:lnTo>
                  <a:pt x="110750" y="180946"/>
                </a:lnTo>
                <a:lnTo>
                  <a:pt x="148079" y="163835"/>
                </a:lnTo>
                <a:lnTo>
                  <a:pt x="173333" y="131904"/>
                </a:lnTo>
                <a:lnTo>
                  <a:pt x="182599" y="88655"/>
                </a:lnTo>
                <a:lnTo>
                  <a:pt x="181086" y="73856"/>
                </a:lnTo>
                <a:lnTo>
                  <a:pt x="164558" y="35553"/>
                </a:lnTo>
                <a:lnTo>
                  <a:pt x="133231" y="9570"/>
                </a:lnTo>
                <a:lnTo>
                  <a:pt x="91196" y="0"/>
                </a:lnTo>
                <a:close/>
              </a:path>
            </a:pathLst>
          </a:custGeom>
          <a:solidFill>
            <a:srgbClr val="7E7E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6858243" y="3108960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79">
                <a:moveTo>
                  <a:pt x="91196" y="0"/>
                </a:moveTo>
                <a:lnTo>
                  <a:pt x="133231" y="9570"/>
                </a:lnTo>
                <a:lnTo>
                  <a:pt x="164558" y="35553"/>
                </a:lnTo>
                <a:lnTo>
                  <a:pt x="181086" y="73856"/>
                </a:lnTo>
                <a:lnTo>
                  <a:pt x="182599" y="88655"/>
                </a:lnTo>
                <a:lnTo>
                  <a:pt x="181528" y="104113"/>
                </a:lnTo>
                <a:lnTo>
                  <a:pt x="166498" y="143978"/>
                </a:lnTo>
                <a:lnTo>
                  <a:pt x="136785" y="171358"/>
                </a:lnTo>
                <a:lnTo>
                  <a:pt x="96300" y="182752"/>
                </a:lnTo>
                <a:lnTo>
                  <a:pt x="80434" y="181733"/>
                </a:lnTo>
                <a:lnTo>
                  <a:pt x="39802" y="167118"/>
                </a:lnTo>
                <a:lnTo>
                  <a:pt x="11978" y="138107"/>
                </a:lnTo>
                <a:lnTo>
                  <a:pt x="0" y="98473"/>
                </a:lnTo>
                <a:lnTo>
                  <a:pt x="967" y="82281"/>
                </a:lnTo>
                <a:lnTo>
                  <a:pt x="15217" y="41023"/>
                </a:lnTo>
                <a:lnTo>
                  <a:pt x="43636" y="12827"/>
                </a:lnTo>
                <a:lnTo>
                  <a:pt x="82559" y="368"/>
                </a:lnTo>
                <a:lnTo>
                  <a:pt x="91196" y="0"/>
                </a:lnTo>
                <a:close/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6858000" y="31089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7040880" y="32918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6401043" y="3566159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79">
                <a:moveTo>
                  <a:pt x="91196" y="0"/>
                </a:moveTo>
                <a:lnTo>
                  <a:pt x="43636" y="12827"/>
                </a:lnTo>
                <a:lnTo>
                  <a:pt x="15217" y="41023"/>
                </a:lnTo>
                <a:lnTo>
                  <a:pt x="967" y="82281"/>
                </a:lnTo>
                <a:lnTo>
                  <a:pt x="0" y="98473"/>
                </a:lnTo>
                <a:lnTo>
                  <a:pt x="2044" y="112632"/>
                </a:lnTo>
                <a:lnTo>
                  <a:pt x="19642" y="149144"/>
                </a:lnTo>
                <a:lnTo>
                  <a:pt x="52073" y="173776"/>
                </a:lnTo>
                <a:lnTo>
                  <a:pt x="96300" y="182752"/>
                </a:lnTo>
                <a:lnTo>
                  <a:pt x="110750" y="180946"/>
                </a:lnTo>
                <a:lnTo>
                  <a:pt x="148079" y="163835"/>
                </a:lnTo>
                <a:lnTo>
                  <a:pt x="173333" y="131904"/>
                </a:lnTo>
                <a:lnTo>
                  <a:pt x="182599" y="88655"/>
                </a:lnTo>
                <a:lnTo>
                  <a:pt x="181086" y="73856"/>
                </a:lnTo>
                <a:lnTo>
                  <a:pt x="164558" y="35553"/>
                </a:lnTo>
                <a:lnTo>
                  <a:pt x="133231" y="9570"/>
                </a:lnTo>
                <a:lnTo>
                  <a:pt x="91196" y="0"/>
                </a:lnTo>
                <a:close/>
              </a:path>
            </a:pathLst>
          </a:custGeom>
          <a:solidFill>
            <a:srgbClr val="B1B1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6401043" y="3566159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79">
                <a:moveTo>
                  <a:pt x="91196" y="0"/>
                </a:moveTo>
                <a:lnTo>
                  <a:pt x="133231" y="9570"/>
                </a:lnTo>
                <a:lnTo>
                  <a:pt x="164558" y="35553"/>
                </a:lnTo>
                <a:lnTo>
                  <a:pt x="181086" y="73856"/>
                </a:lnTo>
                <a:lnTo>
                  <a:pt x="182599" y="88655"/>
                </a:lnTo>
                <a:lnTo>
                  <a:pt x="181528" y="104113"/>
                </a:lnTo>
                <a:lnTo>
                  <a:pt x="166498" y="143978"/>
                </a:lnTo>
                <a:lnTo>
                  <a:pt x="136785" y="171358"/>
                </a:lnTo>
                <a:lnTo>
                  <a:pt x="96300" y="182752"/>
                </a:lnTo>
                <a:lnTo>
                  <a:pt x="80434" y="181733"/>
                </a:lnTo>
                <a:lnTo>
                  <a:pt x="39802" y="167118"/>
                </a:lnTo>
                <a:lnTo>
                  <a:pt x="11978" y="138107"/>
                </a:lnTo>
                <a:lnTo>
                  <a:pt x="0" y="98473"/>
                </a:lnTo>
                <a:lnTo>
                  <a:pt x="967" y="82281"/>
                </a:lnTo>
                <a:lnTo>
                  <a:pt x="15217" y="41023"/>
                </a:lnTo>
                <a:lnTo>
                  <a:pt x="43636" y="12827"/>
                </a:lnTo>
                <a:lnTo>
                  <a:pt x="82559" y="368"/>
                </a:lnTo>
                <a:lnTo>
                  <a:pt x="91196" y="0"/>
                </a:lnTo>
                <a:close/>
              </a:path>
            </a:pathLst>
          </a:custGeom>
          <a:ln w="54630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6400800" y="35661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4630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32"/>
          <p:cNvSpPr/>
          <p:nvPr/>
        </p:nvSpPr>
        <p:spPr>
          <a:xfrm>
            <a:off x="6583680" y="37490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4630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33"/>
          <p:cNvSpPr/>
          <p:nvPr/>
        </p:nvSpPr>
        <p:spPr>
          <a:xfrm>
            <a:off x="7406882" y="3840479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79">
                <a:moveTo>
                  <a:pt x="91196" y="0"/>
                </a:moveTo>
                <a:lnTo>
                  <a:pt x="43636" y="12827"/>
                </a:lnTo>
                <a:lnTo>
                  <a:pt x="15217" y="41023"/>
                </a:lnTo>
                <a:lnTo>
                  <a:pt x="967" y="82281"/>
                </a:lnTo>
                <a:lnTo>
                  <a:pt x="0" y="98473"/>
                </a:lnTo>
                <a:lnTo>
                  <a:pt x="2044" y="112632"/>
                </a:lnTo>
                <a:lnTo>
                  <a:pt x="19642" y="149144"/>
                </a:lnTo>
                <a:lnTo>
                  <a:pt x="52073" y="173776"/>
                </a:lnTo>
                <a:lnTo>
                  <a:pt x="96300" y="182752"/>
                </a:lnTo>
                <a:lnTo>
                  <a:pt x="110750" y="180946"/>
                </a:lnTo>
                <a:lnTo>
                  <a:pt x="148079" y="163835"/>
                </a:lnTo>
                <a:lnTo>
                  <a:pt x="173333" y="131904"/>
                </a:lnTo>
                <a:lnTo>
                  <a:pt x="182599" y="88655"/>
                </a:lnTo>
                <a:lnTo>
                  <a:pt x="181086" y="73856"/>
                </a:lnTo>
                <a:lnTo>
                  <a:pt x="164558" y="35553"/>
                </a:lnTo>
                <a:lnTo>
                  <a:pt x="133231" y="9570"/>
                </a:lnTo>
                <a:lnTo>
                  <a:pt x="91196" y="0"/>
                </a:lnTo>
                <a:close/>
              </a:path>
            </a:pathLst>
          </a:custGeom>
          <a:solidFill>
            <a:srgbClr val="E4E4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7406882" y="3840479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79">
                <a:moveTo>
                  <a:pt x="91196" y="0"/>
                </a:moveTo>
                <a:lnTo>
                  <a:pt x="133231" y="9570"/>
                </a:lnTo>
                <a:lnTo>
                  <a:pt x="164558" y="35553"/>
                </a:lnTo>
                <a:lnTo>
                  <a:pt x="181086" y="73856"/>
                </a:lnTo>
                <a:lnTo>
                  <a:pt x="182599" y="88655"/>
                </a:lnTo>
                <a:lnTo>
                  <a:pt x="181528" y="104113"/>
                </a:lnTo>
                <a:lnTo>
                  <a:pt x="166498" y="143978"/>
                </a:lnTo>
                <a:lnTo>
                  <a:pt x="136785" y="171358"/>
                </a:lnTo>
                <a:lnTo>
                  <a:pt x="96300" y="182752"/>
                </a:lnTo>
                <a:lnTo>
                  <a:pt x="80434" y="181733"/>
                </a:lnTo>
                <a:lnTo>
                  <a:pt x="39802" y="167118"/>
                </a:lnTo>
                <a:lnTo>
                  <a:pt x="11978" y="138107"/>
                </a:lnTo>
                <a:lnTo>
                  <a:pt x="0" y="98473"/>
                </a:lnTo>
                <a:lnTo>
                  <a:pt x="967" y="82281"/>
                </a:lnTo>
                <a:lnTo>
                  <a:pt x="15217" y="41023"/>
                </a:lnTo>
                <a:lnTo>
                  <a:pt x="43636" y="12827"/>
                </a:lnTo>
                <a:lnTo>
                  <a:pt x="82559" y="368"/>
                </a:lnTo>
                <a:lnTo>
                  <a:pt x="91196" y="0"/>
                </a:lnTo>
                <a:close/>
              </a:path>
            </a:pathLst>
          </a:custGeom>
          <a:ln w="54630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/>
          <p:nvPr/>
        </p:nvSpPr>
        <p:spPr>
          <a:xfrm>
            <a:off x="7406640" y="38404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4630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6" name="object 36"/>
          <p:cNvSpPr/>
          <p:nvPr/>
        </p:nvSpPr>
        <p:spPr>
          <a:xfrm>
            <a:off x="7589519" y="40233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4630">
            <a:solidFill>
              <a:srgbClr val="FF333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37"/>
          <p:cNvSpPr/>
          <p:nvPr/>
        </p:nvSpPr>
        <p:spPr>
          <a:xfrm>
            <a:off x="7589763" y="3017520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80">
                <a:moveTo>
                  <a:pt x="91196" y="0"/>
                </a:moveTo>
                <a:lnTo>
                  <a:pt x="43636" y="12827"/>
                </a:lnTo>
                <a:lnTo>
                  <a:pt x="15217" y="41023"/>
                </a:lnTo>
                <a:lnTo>
                  <a:pt x="967" y="82281"/>
                </a:lnTo>
                <a:lnTo>
                  <a:pt x="0" y="98473"/>
                </a:lnTo>
                <a:lnTo>
                  <a:pt x="2044" y="112632"/>
                </a:lnTo>
                <a:lnTo>
                  <a:pt x="19642" y="149144"/>
                </a:lnTo>
                <a:lnTo>
                  <a:pt x="52073" y="173776"/>
                </a:lnTo>
                <a:lnTo>
                  <a:pt x="96300" y="182752"/>
                </a:lnTo>
                <a:lnTo>
                  <a:pt x="110750" y="180946"/>
                </a:lnTo>
                <a:lnTo>
                  <a:pt x="148079" y="163835"/>
                </a:lnTo>
                <a:lnTo>
                  <a:pt x="173333" y="131904"/>
                </a:lnTo>
                <a:lnTo>
                  <a:pt x="182599" y="88655"/>
                </a:lnTo>
                <a:lnTo>
                  <a:pt x="181086" y="73856"/>
                </a:lnTo>
                <a:lnTo>
                  <a:pt x="164558" y="35553"/>
                </a:lnTo>
                <a:lnTo>
                  <a:pt x="133231" y="9570"/>
                </a:lnTo>
                <a:lnTo>
                  <a:pt x="91196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38"/>
          <p:cNvSpPr/>
          <p:nvPr/>
        </p:nvSpPr>
        <p:spPr>
          <a:xfrm>
            <a:off x="7589763" y="3017520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80">
                <a:moveTo>
                  <a:pt x="91196" y="0"/>
                </a:moveTo>
                <a:lnTo>
                  <a:pt x="133231" y="9570"/>
                </a:lnTo>
                <a:lnTo>
                  <a:pt x="164558" y="35553"/>
                </a:lnTo>
                <a:lnTo>
                  <a:pt x="181086" y="73856"/>
                </a:lnTo>
                <a:lnTo>
                  <a:pt x="182599" y="88655"/>
                </a:lnTo>
                <a:lnTo>
                  <a:pt x="181528" y="104113"/>
                </a:lnTo>
                <a:lnTo>
                  <a:pt x="166498" y="143978"/>
                </a:lnTo>
                <a:lnTo>
                  <a:pt x="136785" y="171358"/>
                </a:lnTo>
                <a:lnTo>
                  <a:pt x="96300" y="182752"/>
                </a:lnTo>
                <a:lnTo>
                  <a:pt x="80434" y="181733"/>
                </a:lnTo>
                <a:lnTo>
                  <a:pt x="39802" y="167118"/>
                </a:lnTo>
                <a:lnTo>
                  <a:pt x="11978" y="138107"/>
                </a:lnTo>
                <a:lnTo>
                  <a:pt x="0" y="98473"/>
                </a:lnTo>
                <a:lnTo>
                  <a:pt x="967" y="82281"/>
                </a:lnTo>
                <a:lnTo>
                  <a:pt x="15217" y="41023"/>
                </a:lnTo>
                <a:lnTo>
                  <a:pt x="43636" y="12827"/>
                </a:lnTo>
                <a:lnTo>
                  <a:pt x="82559" y="368"/>
                </a:lnTo>
                <a:lnTo>
                  <a:pt x="91196" y="0"/>
                </a:lnTo>
                <a:close/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7589519" y="30175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40"/>
          <p:cNvSpPr/>
          <p:nvPr/>
        </p:nvSpPr>
        <p:spPr>
          <a:xfrm>
            <a:off x="7772400" y="3200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object 41"/>
          <p:cNvSpPr/>
          <p:nvPr/>
        </p:nvSpPr>
        <p:spPr>
          <a:xfrm>
            <a:off x="7955522" y="2560320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80">
                <a:moveTo>
                  <a:pt x="91196" y="0"/>
                </a:moveTo>
                <a:lnTo>
                  <a:pt x="43636" y="12827"/>
                </a:lnTo>
                <a:lnTo>
                  <a:pt x="15217" y="41023"/>
                </a:lnTo>
                <a:lnTo>
                  <a:pt x="967" y="82281"/>
                </a:lnTo>
                <a:lnTo>
                  <a:pt x="0" y="98473"/>
                </a:lnTo>
                <a:lnTo>
                  <a:pt x="2044" y="112632"/>
                </a:lnTo>
                <a:lnTo>
                  <a:pt x="19642" y="149144"/>
                </a:lnTo>
                <a:lnTo>
                  <a:pt x="52073" y="173776"/>
                </a:lnTo>
                <a:lnTo>
                  <a:pt x="96300" y="182752"/>
                </a:lnTo>
                <a:lnTo>
                  <a:pt x="110750" y="180946"/>
                </a:lnTo>
                <a:lnTo>
                  <a:pt x="148079" y="163835"/>
                </a:lnTo>
                <a:lnTo>
                  <a:pt x="173333" y="131904"/>
                </a:lnTo>
                <a:lnTo>
                  <a:pt x="182599" y="88655"/>
                </a:lnTo>
                <a:lnTo>
                  <a:pt x="181086" y="73856"/>
                </a:lnTo>
                <a:lnTo>
                  <a:pt x="164558" y="35553"/>
                </a:lnTo>
                <a:lnTo>
                  <a:pt x="133231" y="9570"/>
                </a:lnTo>
                <a:lnTo>
                  <a:pt x="91196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42"/>
          <p:cNvSpPr/>
          <p:nvPr/>
        </p:nvSpPr>
        <p:spPr>
          <a:xfrm>
            <a:off x="7955522" y="2560320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80">
                <a:moveTo>
                  <a:pt x="91196" y="0"/>
                </a:moveTo>
                <a:lnTo>
                  <a:pt x="133231" y="9570"/>
                </a:lnTo>
                <a:lnTo>
                  <a:pt x="164558" y="35553"/>
                </a:lnTo>
                <a:lnTo>
                  <a:pt x="181086" y="73856"/>
                </a:lnTo>
                <a:lnTo>
                  <a:pt x="182599" y="88655"/>
                </a:lnTo>
                <a:lnTo>
                  <a:pt x="181528" y="104113"/>
                </a:lnTo>
                <a:lnTo>
                  <a:pt x="166498" y="143978"/>
                </a:lnTo>
                <a:lnTo>
                  <a:pt x="136785" y="171358"/>
                </a:lnTo>
                <a:lnTo>
                  <a:pt x="96300" y="182752"/>
                </a:lnTo>
                <a:lnTo>
                  <a:pt x="80434" y="181733"/>
                </a:lnTo>
                <a:lnTo>
                  <a:pt x="39802" y="167118"/>
                </a:lnTo>
                <a:lnTo>
                  <a:pt x="11978" y="138107"/>
                </a:lnTo>
                <a:lnTo>
                  <a:pt x="0" y="98473"/>
                </a:lnTo>
                <a:lnTo>
                  <a:pt x="967" y="82281"/>
                </a:lnTo>
                <a:lnTo>
                  <a:pt x="15217" y="41023"/>
                </a:lnTo>
                <a:lnTo>
                  <a:pt x="43636" y="12827"/>
                </a:lnTo>
                <a:lnTo>
                  <a:pt x="82559" y="368"/>
                </a:lnTo>
                <a:lnTo>
                  <a:pt x="91196" y="0"/>
                </a:lnTo>
                <a:close/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43"/>
          <p:cNvSpPr/>
          <p:nvPr/>
        </p:nvSpPr>
        <p:spPr>
          <a:xfrm>
            <a:off x="7955280" y="25603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4" name="object 44"/>
          <p:cNvSpPr/>
          <p:nvPr/>
        </p:nvSpPr>
        <p:spPr>
          <a:xfrm>
            <a:off x="8138159" y="2743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45"/>
          <p:cNvSpPr/>
          <p:nvPr/>
        </p:nvSpPr>
        <p:spPr>
          <a:xfrm>
            <a:off x="8229843" y="3200400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79">
                <a:moveTo>
                  <a:pt x="91196" y="0"/>
                </a:moveTo>
                <a:lnTo>
                  <a:pt x="43636" y="12827"/>
                </a:lnTo>
                <a:lnTo>
                  <a:pt x="15217" y="41023"/>
                </a:lnTo>
                <a:lnTo>
                  <a:pt x="967" y="82281"/>
                </a:lnTo>
                <a:lnTo>
                  <a:pt x="0" y="98473"/>
                </a:lnTo>
                <a:lnTo>
                  <a:pt x="2044" y="112632"/>
                </a:lnTo>
                <a:lnTo>
                  <a:pt x="19642" y="149144"/>
                </a:lnTo>
                <a:lnTo>
                  <a:pt x="52073" y="173776"/>
                </a:lnTo>
                <a:lnTo>
                  <a:pt x="96300" y="182752"/>
                </a:lnTo>
                <a:lnTo>
                  <a:pt x="110750" y="180946"/>
                </a:lnTo>
                <a:lnTo>
                  <a:pt x="148079" y="163835"/>
                </a:lnTo>
                <a:lnTo>
                  <a:pt x="173333" y="131904"/>
                </a:lnTo>
                <a:lnTo>
                  <a:pt x="182599" y="88655"/>
                </a:lnTo>
                <a:lnTo>
                  <a:pt x="181086" y="73856"/>
                </a:lnTo>
                <a:lnTo>
                  <a:pt x="164558" y="35553"/>
                </a:lnTo>
                <a:lnTo>
                  <a:pt x="133231" y="9570"/>
                </a:lnTo>
                <a:lnTo>
                  <a:pt x="91196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6" name="object 46"/>
          <p:cNvSpPr/>
          <p:nvPr/>
        </p:nvSpPr>
        <p:spPr>
          <a:xfrm>
            <a:off x="8229843" y="3200400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79">
                <a:moveTo>
                  <a:pt x="91196" y="0"/>
                </a:moveTo>
                <a:lnTo>
                  <a:pt x="133231" y="9570"/>
                </a:lnTo>
                <a:lnTo>
                  <a:pt x="164558" y="35553"/>
                </a:lnTo>
                <a:lnTo>
                  <a:pt x="181086" y="73856"/>
                </a:lnTo>
                <a:lnTo>
                  <a:pt x="182599" y="88655"/>
                </a:lnTo>
                <a:lnTo>
                  <a:pt x="181528" y="104113"/>
                </a:lnTo>
                <a:lnTo>
                  <a:pt x="166498" y="143978"/>
                </a:lnTo>
                <a:lnTo>
                  <a:pt x="136785" y="171358"/>
                </a:lnTo>
                <a:lnTo>
                  <a:pt x="96300" y="182752"/>
                </a:lnTo>
                <a:lnTo>
                  <a:pt x="80434" y="181733"/>
                </a:lnTo>
                <a:lnTo>
                  <a:pt x="39802" y="167118"/>
                </a:lnTo>
                <a:lnTo>
                  <a:pt x="11978" y="138107"/>
                </a:lnTo>
                <a:lnTo>
                  <a:pt x="0" y="98473"/>
                </a:lnTo>
                <a:lnTo>
                  <a:pt x="967" y="82281"/>
                </a:lnTo>
                <a:lnTo>
                  <a:pt x="15217" y="41023"/>
                </a:lnTo>
                <a:lnTo>
                  <a:pt x="43636" y="12827"/>
                </a:lnTo>
                <a:lnTo>
                  <a:pt x="82559" y="368"/>
                </a:lnTo>
                <a:lnTo>
                  <a:pt x="91196" y="0"/>
                </a:lnTo>
                <a:close/>
              </a:path>
            </a:pathLst>
          </a:custGeom>
          <a:ln w="54630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7" name="object 47"/>
          <p:cNvSpPr/>
          <p:nvPr/>
        </p:nvSpPr>
        <p:spPr>
          <a:xfrm>
            <a:off x="8229600" y="3200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4630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8" name="object 48"/>
          <p:cNvSpPr/>
          <p:nvPr/>
        </p:nvSpPr>
        <p:spPr>
          <a:xfrm>
            <a:off x="8412480" y="33832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54630">
            <a:solidFill>
              <a:srgbClr val="00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9" name="object 49"/>
          <p:cNvSpPr/>
          <p:nvPr/>
        </p:nvSpPr>
        <p:spPr>
          <a:xfrm>
            <a:off x="6035283" y="4023359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79">
                <a:moveTo>
                  <a:pt x="91196" y="0"/>
                </a:moveTo>
                <a:lnTo>
                  <a:pt x="43636" y="12827"/>
                </a:lnTo>
                <a:lnTo>
                  <a:pt x="15217" y="41023"/>
                </a:lnTo>
                <a:lnTo>
                  <a:pt x="967" y="82281"/>
                </a:lnTo>
                <a:lnTo>
                  <a:pt x="0" y="98473"/>
                </a:lnTo>
                <a:lnTo>
                  <a:pt x="2044" y="112632"/>
                </a:lnTo>
                <a:lnTo>
                  <a:pt x="19642" y="149144"/>
                </a:lnTo>
                <a:lnTo>
                  <a:pt x="52073" y="173776"/>
                </a:lnTo>
                <a:lnTo>
                  <a:pt x="96300" y="182752"/>
                </a:lnTo>
                <a:lnTo>
                  <a:pt x="110750" y="180946"/>
                </a:lnTo>
                <a:lnTo>
                  <a:pt x="148079" y="163835"/>
                </a:lnTo>
                <a:lnTo>
                  <a:pt x="173333" y="131904"/>
                </a:lnTo>
                <a:lnTo>
                  <a:pt x="182599" y="88655"/>
                </a:lnTo>
                <a:lnTo>
                  <a:pt x="181086" y="73856"/>
                </a:lnTo>
                <a:lnTo>
                  <a:pt x="164558" y="35553"/>
                </a:lnTo>
                <a:lnTo>
                  <a:pt x="133231" y="9570"/>
                </a:lnTo>
                <a:lnTo>
                  <a:pt x="91196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0" name="object 50"/>
          <p:cNvSpPr/>
          <p:nvPr/>
        </p:nvSpPr>
        <p:spPr>
          <a:xfrm>
            <a:off x="6035283" y="4023359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79">
                <a:moveTo>
                  <a:pt x="91196" y="0"/>
                </a:moveTo>
                <a:lnTo>
                  <a:pt x="133231" y="9570"/>
                </a:lnTo>
                <a:lnTo>
                  <a:pt x="164558" y="35553"/>
                </a:lnTo>
                <a:lnTo>
                  <a:pt x="181086" y="73856"/>
                </a:lnTo>
                <a:lnTo>
                  <a:pt x="182599" y="88655"/>
                </a:lnTo>
                <a:lnTo>
                  <a:pt x="181528" y="104113"/>
                </a:lnTo>
                <a:lnTo>
                  <a:pt x="166498" y="143978"/>
                </a:lnTo>
                <a:lnTo>
                  <a:pt x="136785" y="171358"/>
                </a:lnTo>
                <a:lnTo>
                  <a:pt x="96300" y="182752"/>
                </a:lnTo>
                <a:lnTo>
                  <a:pt x="80434" y="181733"/>
                </a:lnTo>
                <a:lnTo>
                  <a:pt x="39802" y="167118"/>
                </a:lnTo>
                <a:lnTo>
                  <a:pt x="11978" y="138107"/>
                </a:lnTo>
                <a:lnTo>
                  <a:pt x="0" y="98473"/>
                </a:lnTo>
                <a:lnTo>
                  <a:pt x="967" y="82281"/>
                </a:lnTo>
                <a:lnTo>
                  <a:pt x="15217" y="41023"/>
                </a:lnTo>
                <a:lnTo>
                  <a:pt x="43636" y="12827"/>
                </a:lnTo>
                <a:lnTo>
                  <a:pt x="82559" y="368"/>
                </a:lnTo>
                <a:lnTo>
                  <a:pt x="91196" y="0"/>
                </a:lnTo>
                <a:close/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1" name="object 51"/>
          <p:cNvSpPr/>
          <p:nvPr/>
        </p:nvSpPr>
        <p:spPr>
          <a:xfrm>
            <a:off x="6035040" y="40233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2" name="object 52"/>
          <p:cNvSpPr/>
          <p:nvPr/>
        </p:nvSpPr>
        <p:spPr>
          <a:xfrm>
            <a:off x="6217920" y="42062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8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3" name="object 53"/>
          <p:cNvSpPr txBox="1"/>
          <p:nvPr/>
        </p:nvSpPr>
        <p:spPr>
          <a:xfrm>
            <a:off x="5746750" y="2627812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o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5872479" y="2780953"/>
            <a:ext cx="99060" cy="157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0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112509" y="3493952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o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6238240" y="3647093"/>
            <a:ext cx="99060" cy="157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0" dirty="0">
                <a:latin typeface="Arial"/>
                <a:cs typeface="Arial"/>
              </a:rPr>
              <a:t>1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489950" y="3255192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o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8615680" y="3408333"/>
            <a:ext cx="99060" cy="157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2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666990" y="3712392"/>
            <a:ext cx="1397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s</a:t>
            </a:r>
          </a:p>
        </p:txBody>
      </p:sp>
      <p:sp>
        <p:nvSpPr>
          <p:cNvPr id="60" name="object 60"/>
          <p:cNvSpPr txBox="1"/>
          <p:nvPr/>
        </p:nvSpPr>
        <p:spPr>
          <a:xfrm>
            <a:off x="900430" y="2523672"/>
            <a:ext cx="4055745" cy="509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10"/>
              </a:lnSpc>
            </a:pP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th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pr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ba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it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d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th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k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?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→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we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n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orks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900430" y="3290752"/>
            <a:ext cx="4210050" cy="765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20"/>
              </a:lnSpc>
            </a:pP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th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k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on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-si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(e.g.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e-m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can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ca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mp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rus)</a:t>
            </a:r>
          </a:p>
          <a:p>
            <a:pPr marL="12700">
              <a:lnSpc>
                <a:spcPts val="1964"/>
              </a:lnSpc>
            </a:pP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→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dir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cted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n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orks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991869" y="1970382"/>
            <a:ext cx="134620" cy="16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30" dirty="0">
                <a:latin typeface="Cambria"/>
                <a:cs typeface="Cambria"/>
              </a:rPr>
              <a:t>●</a:t>
            </a:r>
            <a:endParaRPr sz="1050" dirty="0">
              <a:latin typeface="Cambria"/>
              <a:cs typeface="Cambri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207769" y="1890426"/>
            <a:ext cx="496633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009900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dapt</a:t>
            </a:r>
            <a:r>
              <a:rPr sz="2400" spc="1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fo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sz="2400" spc="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ect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d,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9900"/>
                </a:solidFill>
                <a:latin typeface="Arial"/>
                <a:cs typeface="Arial"/>
              </a:rPr>
              <a:t>w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ght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ed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 n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009900"/>
                </a:solidFill>
                <a:latin typeface="Arial"/>
                <a:cs typeface="Arial"/>
              </a:rPr>
              <a:t>w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rk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289550" y="4535352"/>
            <a:ext cx="3982720" cy="765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3300"/>
              </a:lnSpc>
            </a:pP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er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obs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rver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wi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por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u="sng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u="sng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u="sng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ime,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nc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p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etw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rk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nre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ch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bl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fro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certa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so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</a:p>
        </p:txBody>
      </p:sp>
      <p:sp>
        <p:nvSpPr>
          <p:cNvPr id="65" name="object 65"/>
          <p:cNvSpPr/>
          <p:nvPr/>
        </p:nvSpPr>
        <p:spPr>
          <a:xfrm>
            <a:off x="964549" y="4654275"/>
            <a:ext cx="2720365" cy="19449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6" name="object 66"/>
          <p:cNvSpPr txBox="1"/>
          <p:nvPr/>
        </p:nvSpPr>
        <p:spPr>
          <a:xfrm>
            <a:off x="1083310" y="4864282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o</a:t>
            </a:r>
          </a:p>
        </p:txBody>
      </p:sp>
      <p:sp>
        <p:nvSpPr>
          <p:cNvPr id="67" name="object 67"/>
          <p:cNvSpPr txBox="1"/>
          <p:nvPr/>
        </p:nvSpPr>
        <p:spPr>
          <a:xfrm>
            <a:off x="1209039" y="5018693"/>
            <a:ext cx="99060" cy="157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0" dirty="0">
                <a:latin typeface="Arial"/>
                <a:cs typeface="Arial"/>
              </a:rPr>
              <a:t>0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357630" y="5731692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o</a:t>
            </a:r>
          </a:p>
        </p:txBody>
      </p:sp>
      <p:sp>
        <p:nvSpPr>
          <p:cNvPr id="69" name="object 69"/>
          <p:cNvSpPr txBox="1"/>
          <p:nvPr/>
        </p:nvSpPr>
        <p:spPr>
          <a:xfrm>
            <a:off x="1483360" y="5884833"/>
            <a:ext cx="99060" cy="157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0" dirty="0">
                <a:latin typeface="Arial"/>
                <a:cs typeface="Arial"/>
              </a:rPr>
              <a:t>1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735070" y="5491662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o</a:t>
            </a:r>
          </a:p>
        </p:txBody>
      </p:sp>
      <p:sp>
        <p:nvSpPr>
          <p:cNvPr id="71" name="object 71"/>
          <p:cNvSpPr txBox="1"/>
          <p:nvPr/>
        </p:nvSpPr>
        <p:spPr>
          <a:xfrm>
            <a:off x="3860800" y="5646073"/>
            <a:ext cx="99060" cy="157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0" dirty="0">
                <a:latin typeface="Arial"/>
                <a:cs typeface="Arial"/>
              </a:rPr>
              <a:t>2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912110" y="5948862"/>
            <a:ext cx="1397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s</a:t>
            </a:r>
          </a:p>
        </p:txBody>
      </p:sp>
      <p:sp>
        <p:nvSpPr>
          <p:cNvPr id="73" name="object 73"/>
          <p:cNvSpPr txBox="1"/>
          <p:nvPr/>
        </p:nvSpPr>
        <p:spPr>
          <a:xfrm>
            <a:off x="3460750" y="5908221"/>
            <a:ext cx="4733925" cy="1021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3200"/>
              </a:lnSpc>
            </a:pP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Informatio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w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er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rriv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g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ves co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w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er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th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 so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rce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can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b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bl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ue,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reen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bse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rs)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'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 b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(y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ll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ob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erver),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be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w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ven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nsi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d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tri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uti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36800" y="659716"/>
            <a:ext cx="540004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22345" algn="l"/>
              </a:tabLst>
            </a:pPr>
            <a:r>
              <a:rPr sz="4400" spc="-30" dirty="0">
                <a:solidFill>
                  <a:srgbClr val="C00000"/>
                </a:solidFill>
                <a:latin typeface="Arial"/>
                <a:cs typeface="Arial"/>
              </a:rPr>
              <a:t>B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y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on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 ba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c	</a:t>
            </a:r>
            <a:r>
              <a:rPr sz="4400" spc="5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4400" spc="-10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ho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</a:p>
        </p:txBody>
      </p:sp>
      <p:sp>
        <p:nvSpPr>
          <p:cNvPr id="3" name="object 3"/>
          <p:cNvSpPr/>
          <p:nvPr/>
        </p:nvSpPr>
        <p:spPr>
          <a:xfrm>
            <a:off x="6025875" y="2551155"/>
            <a:ext cx="2413920" cy="16642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5746750" y="2627812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872479" y="2780953"/>
            <a:ext cx="99060" cy="157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0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12509" y="3493952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o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238240" y="3647093"/>
            <a:ext cx="99060" cy="157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0" dirty="0">
                <a:latin typeface="Arial"/>
                <a:cs typeface="Arial"/>
              </a:rPr>
              <a:t>1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89950" y="3255192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o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615680" y="3408333"/>
            <a:ext cx="99060" cy="157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2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66990" y="3712392"/>
            <a:ext cx="1397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00430" y="2523672"/>
            <a:ext cx="4692015" cy="1532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5095">
              <a:lnSpc>
                <a:spcPct val="93300"/>
              </a:lnSpc>
            </a:pPr>
            <a:r>
              <a:rPr sz="1800" spc="-5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ig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ts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ks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0000FF"/>
                </a:solidFill>
                <a:latin typeface="Arial"/>
                <a:cs typeface="Arial"/>
              </a:rPr>
              <a:t>BF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acc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rdi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g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to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sh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2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im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top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l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istanc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12700" marR="5080">
              <a:lnSpc>
                <a:spcPts val="2020"/>
              </a:lnSpc>
              <a:spcBef>
                <a:spcPts val="35"/>
              </a:spcBef>
            </a:pP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Th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sp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o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par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or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k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ch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ble fro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gi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n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dir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netw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rks.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12700">
              <a:lnSpc>
                <a:spcPts val="1964"/>
              </a:lnSpc>
            </a:pP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On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u="sng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u="sng" spc="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u="sng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u="sng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u="sng" spc="5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800" u="sng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u="sng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u="sng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u="sng" spc="-5" dirty="0">
                <a:solidFill>
                  <a:srgbClr val="0000FF"/>
                </a:solidFill>
                <a:latin typeface="Arial"/>
                <a:cs typeface="Arial"/>
              </a:rPr>
              <a:t>bs</a:t>
            </a:r>
            <a:r>
              <a:rPr sz="1800" u="sng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u="sng" dirty="0">
                <a:solidFill>
                  <a:srgbClr val="0000FF"/>
                </a:solidFill>
                <a:latin typeface="Arial"/>
                <a:cs typeface="Arial"/>
              </a:rPr>
              <a:t>rvers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ar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tak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15" dirty="0">
                <a:latin typeface="Arial"/>
                <a:cs typeface="Arial"/>
              </a:rPr>
              <a:t>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1869" y="1970382"/>
            <a:ext cx="134620" cy="16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30" dirty="0">
                <a:latin typeface="Cambria"/>
                <a:cs typeface="Cambria"/>
              </a:rPr>
              <a:t>●</a:t>
            </a:r>
            <a:endParaRPr sz="1050" dirty="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07769" y="1890426"/>
            <a:ext cx="496633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009900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dapt</a:t>
            </a:r>
            <a:r>
              <a:rPr sz="2400" spc="1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fo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sz="2400" spc="5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ect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d,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9900"/>
                </a:solidFill>
                <a:latin typeface="Arial"/>
                <a:cs typeface="Arial"/>
              </a:rPr>
              <a:t>w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ght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ed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 n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009900"/>
                </a:solidFill>
                <a:latin typeface="Arial"/>
                <a:cs typeface="Arial"/>
              </a:rPr>
              <a:t>w</a:t>
            </a:r>
            <a:r>
              <a:rPr sz="2400" spc="-10" dirty="0">
                <a:solidFill>
                  <a:srgbClr val="0099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9900"/>
                </a:solidFill>
                <a:latin typeface="Arial"/>
                <a:cs typeface="Arial"/>
              </a:rPr>
              <a:t>rk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89100" y="6632401"/>
            <a:ext cx="1164590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50" spc="120" dirty="0">
                <a:solidFill>
                  <a:srgbClr val="0000FF"/>
                </a:solidFill>
                <a:latin typeface="Cambria"/>
                <a:cs typeface="Cambria"/>
              </a:rPr>
              <a:t>|</a:t>
            </a:r>
            <a:r>
              <a:rPr sz="2250" i="1" spc="0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025" spc="-15" baseline="-22633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sz="2025" spc="60" baseline="-22633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sz="2250" spc="400" dirty="0">
                <a:solidFill>
                  <a:srgbClr val="0000FF"/>
                </a:solidFill>
                <a:latin typeface="Cambria"/>
                <a:cs typeface="Cambria"/>
              </a:rPr>
              <a:t>∩</a:t>
            </a:r>
            <a:r>
              <a:rPr sz="2250" i="1" spc="0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025" spc="-15" baseline="-22633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sz="2025" spc="-345" baseline="-22633" dirty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sz="2250" spc="170" dirty="0">
                <a:solidFill>
                  <a:srgbClr val="0000FF"/>
                </a:solidFill>
                <a:latin typeface="Cambria"/>
                <a:cs typeface="Cambria"/>
              </a:rPr>
              <a:t>|</a:t>
            </a:r>
            <a:endParaRPr sz="225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15970" y="6632401"/>
            <a:ext cx="580390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50" spc="120" dirty="0">
                <a:solidFill>
                  <a:srgbClr val="0000FF"/>
                </a:solidFill>
                <a:latin typeface="Cambria"/>
                <a:cs typeface="Cambria"/>
              </a:rPr>
              <a:t>|</a:t>
            </a:r>
            <a:r>
              <a:rPr sz="2250" i="1" spc="0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025" spc="-15" baseline="-22633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sz="2025" spc="-150" baseline="-22633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sz="2250" spc="170" dirty="0">
                <a:solidFill>
                  <a:srgbClr val="0000FF"/>
                </a:solidFill>
                <a:latin typeface="Cambria"/>
                <a:cs typeface="Cambria"/>
              </a:rPr>
              <a:t>|</a:t>
            </a:r>
            <a:endParaRPr sz="225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85247" y="6247734"/>
            <a:ext cx="139065" cy="9925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450" spc="-1380" dirty="0">
                <a:solidFill>
                  <a:srgbClr val="0000FF"/>
                </a:solidFill>
                <a:latin typeface="Cambria"/>
                <a:cs typeface="Cambria"/>
              </a:rPr>
              <a:t>]</a:t>
            </a:r>
            <a:endParaRPr sz="645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72279" y="6448816"/>
            <a:ext cx="4538345" cy="530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56005" algn="l"/>
                <a:tab pos="1621155" algn="l"/>
                <a:tab pos="2116455" algn="l"/>
                <a:tab pos="3194685" algn="l"/>
                <a:tab pos="3709035" algn="l"/>
                <a:tab pos="4256405" algn="l"/>
              </a:tabLst>
            </a:pPr>
            <a:r>
              <a:rPr sz="2250" spc="-135" dirty="0">
                <a:solidFill>
                  <a:srgbClr val="0000FF"/>
                </a:solidFill>
                <a:latin typeface="Cambria"/>
                <a:cs typeface="Cambria"/>
              </a:rPr>
              <a:t>→ </a:t>
            </a:r>
            <a:r>
              <a:rPr sz="2250" spc="-105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2250" spc="50" dirty="0">
                <a:solidFill>
                  <a:srgbClr val="0000FF"/>
                </a:solidFill>
                <a:latin typeface="Cambria"/>
                <a:cs typeface="Cambria"/>
              </a:rPr>
              <a:t>σ</a:t>
            </a:r>
            <a:r>
              <a:rPr sz="225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2250" spc="-105" dirty="0">
                <a:solidFill>
                  <a:srgbClr val="0000FF"/>
                </a:solidFill>
                <a:latin typeface="Cambria"/>
                <a:cs typeface="Cambria"/>
              </a:rPr>
              <a:t> (</a:t>
            </a:r>
            <a:r>
              <a:rPr sz="2250" spc="-285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2250" i="1" spc="-30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250" i="1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sz="2250" spc="400" dirty="0">
                <a:solidFill>
                  <a:srgbClr val="0000FF"/>
                </a:solidFill>
                <a:latin typeface="Cambria"/>
                <a:cs typeface="Cambria"/>
              </a:rPr>
              <a:t>∩</a:t>
            </a:r>
            <a:r>
              <a:rPr sz="2250" i="1" spc="-30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250" i="1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sz="2250" spc="-484" dirty="0">
                <a:solidFill>
                  <a:srgbClr val="0000FF"/>
                </a:solidFill>
                <a:latin typeface="Cambria"/>
                <a:cs typeface="Cambria"/>
              </a:rPr>
              <a:t>/</a:t>
            </a:r>
            <a:r>
              <a:rPr sz="2250" spc="-135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2250" i="1" spc="-30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250" i="1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sz="2250" spc="-165" dirty="0">
                <a:solidFill>
                  <a:srgbClr val="0000FF"/>
                </a:solidFill>
                <a:latin typeface="Cambria"/>
                <a:cs typeface="Cambria"/>
              </a:rPr>
              <a:t>)</a:t>
            </a:r>
            <a:r>
              <a:rPr sz="2250" spc="45" dirty="0">
                <a:solidFill>
                  <a:srgbClr val="0000FF"/>
                </a:solidFill>
                <a:latin typeface="Cambria"/>
                <a:cs typeface="Cambria"/>
              </a:rPr>
              <a:t>+</a:t>
            </a:r>
            <a:r>
              <a:rPr sz="2250" spc="-27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2250" spc="95" dirty="0">
                <a:solidFill>
                  <a:srgbClr val="0000FF"/>
                </a:solidFill>
                <a:latin typeface="Cambria"/>
                <a:cs typeface="Cambria"/>
              </a:rPr>
              <a:t>σ</a:t>
            </a:r>
            <a:r>
              <a:rPr sz="1950" spc="7" baseline="47008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sz="1950" spc="-225" baseline="47008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250" spc="-105" dirty="0">
                <a:solidFill>
                  <a:srgbClr val="0000FF"/>
                </a:solidFill>
                <a:latin typeface="Cambria"/>
                <a:cs typeface="Cambria"/>
              </a:rPr>
              <a:t>(</a:t>
            </a:r>
            <a:r>
              <a:rPr sz="2250" spc="-285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2250" i="1" spc="-30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250" i="1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sz="2250" spc="-405" dirty="0">
                <a:solidFill>
                  <a:srgbClr val="0000FF"/>
                </a:solidFill>
                <a:latin typeface="Cambria"/>
                <a:cs typeface="Cambria"/>
              </a:rPr>
              <a:t>/</a:t>
            </a:r>
            <a:r>
              <a:rPr sz="2250" spc="-105" dirty="0">
                <a:solidFill>
                  <a:srgbClr val="0000FF"/>
                </a:solidFill>
                <a:latin typeface="Cambria"/>
                <a:cs typeface="Cambria"/>
              </a:rPr>
              <a:t>(</a:t>
            </a:r>
            <a:r>
              <a:rPr sz="2250" spc="-275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2250" i="1" spc="-30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250" i="1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sz="2250" spc="260" dirty="0">
                <a:solidFill>
                  <a:srgbClr val="0000FF"/>
                </a:solidFill>
                <a:latin typeface="Cambria"/>
                <a:cs typeface="Cambria"/>
              </a:rPr>
              <a:t>∪</a:t>
            </a:r>
            <a:r>
              <a:rPr sz="2250" i="1" spc="-30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250" i="1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sz="2250" spc="-165" dirty="0">
                <a:solidFill>
                  <a:srgbClr val="0000FF"/>
                </a:solidFill>
                <a:latin typeface="Cambria"/>
                <a:cs typeface="Cambria"/>
              </a:rPr>
              <a:t>)</a:t>
            </a:r>
            <a:r>
              <a:rPr sz="2250" spc="-35" dirty="0">
                <a:solidFill>
                  <a:srgbClr val="0000FF"/>
                </a:solidFill>
                <a:latin typeface="Cambria"/>
                <a:cs typeface="Cambria"/>
              </a:rPr>
              <a:t>)</a:t>
            </a:r>
            <a:r>
              <a:rPr sz="5175" spc="-944" baseline="-2415" dirty="0">
                <a:solidFill>
                  <a:srgbClr val="0000FF"/>
                </a:solidFill>
                <a:latin typeface="Cambria"/>
                <a:cs typeface="Cambria"/>
              </a:rPr>
              <a:t>]</a:t>
            </a:r>
            <a:endParaRPr sz="5175" baseline="-2415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02150" y="6450710"/>
            <a:ext cx="99695" cy="530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450" spc="-630" dirty="0">
                <a:solidFill>
                  <a:srgbClr val="0000FF"/>
                </a:solidFill>
                <a:latin typeface="Cambria"/>
                <a:cs typeface="Cambria"/>
              </a:rPr>
              <a:t>[</a:t>
            </a:r>
            <a:endParaRPr sz="345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85359" y="6482300"/>
            <a:ext cx="109855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5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endParaRPr sz="13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09540" y="6695660"/>
            <a:ext cx="3321050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42925" algn="l"/>
                <a:tab pos="984885" algn="l"/>
                <a:tab pos="2063114" algn="l"/>
                <a:tab pos="2647315" algn="l"/>
                <a:tab pos="3195955" algn="l"/>
              </a:tabLst>
            </a:pPr>
            <a:r>
              <a:rPr sz="1350" i="1" spc="-20" dirty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1350" i="1" spc="-10" dirty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1350" i="1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sz="1350" i="1" spc="-20" dirty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1350" i="1" spc="-10" dirty="0">
                <a:solidFill>
                  <a:srgbClr val="0000FF"/>
                </a:solidFill>
                <a:latin typeface="Times New Roman"/>
                <a:cs typeface="Times New Roman"/>
              </a:rPr>
              <a:t>j</a:t>
            </a:r>
            <a:r>
              <a:rPr sz="1350" i="1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sz="1350" i="1" spc="-15" dirty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1350" i="1" spc="-15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350" spc="-15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sz="1350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sz="1350" i="1" spc="-15" dirty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1350" i="1" spc="-15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350" spc="-15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sz="1350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sz="1350" i="1" spc="-20" dirty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1350" i="1" spc="-10" dirty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1350" i="1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sz="1350" i="1" spc="-30" dirty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1350" i="1" spc="-10" dirty="0">
                <a:solidFill>
                  <a:srgbClr val="0000FF"/>
                </a:solidFill>
                <a:latin typeface="Times New Roman"/>
                <a:cs typeface="Times New Roman"/>
              </a:rPr>
              <a:t>j</a:t>
            </a:r>
            <a:endParaRPr sz="135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02969" y="4864100"/>
            <a:ext cx="26034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200" spc="-815" dirty="0">
                <a:solidFill>
                  <a:srgbClr val="0000FF"/>
                </a:solidFill>
                <a:latin typeface="Cambria"/>
                <a:cs typeface="Cambria"/>
              </a:rPr>
              <a:t>⃗</a:t>
            </a:r>
            <a:endParaRPr sz="220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02969" y="4846320"/>
            <a:ext cx="577850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50" spc="160" dirty="0">
                <a:solidFill>
                  <a:srgbClr val="0000FF"/>
                </a:solidFill>
                <a:latin typeface="Cambria"/>
                <a:cs typeface="Cambria"/>
              </a:rPr>
              <a:t>μ</a:t>
            </a:r>
            <a:r>
              <a:rPr sz="2250" spc="415" dirty="0">
                <a:solidFill>
                  <a:srgbClr val="0000FF"/>
                </a:solidFill>
                <a:latin typeface="Cambria"/>
                <a:cs typeface="Cambria"/>
              </a:rPr>
              <a:t>=</a:t>
            </a:r>
            <a:r>
              <a:rPr sz="2250" spc="45" dirty="0">
                <a:solidFill>
                  <a:srgbClr val="0000FF"/>
                </a:solidFill>
                <a:latin typeface="Cambria"/>
                <a:cs typeface="Cambria"/>
              </a:rPr>
              <a:t>μ</a:t>
            </a:r>
            <a:endParaRPr sz="225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87169" y="4540250"/>
            <a:ext cx="1485265" cy="9541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58265" algn="l"/>
              </a:tabLst>
            </a:pPr>
            <a:r>
              <a:rPr sz="6150" spc="-1270" dirty="0">
                <a:solidFill>
                  <a:srgbClr val="0000FF"/>
                </a:solidFill>
                <a:latin typeface="Cambria"/>
                <a:cs typeface="Cambria"/>
              </a:rPr>
              <a:t>[	</a:t>
            </a:r>
            <a:r>
              <a:rPr sz="6200" spc="-1285" dirty="0">
                <a:solidFill>
                  <a:srgbClr val="0000FF"/>
                </a:solidFill>
                <a:latin typeface="Cambria"/>
                <a:cs typeface="Cambria"/>
              </a:rPr>
              <a:t>]</a:t>
            </a:r>
            <a:endParaRPr sz="620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76069" y="4687256"/>
            <a:ext cx="1288415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55295" algn="l"/>
                <a:tab pos="1162685" algn="l"/>
              </a:tabLst>
            </a:pPr>
            <a:r>
              <a:rPr sz="2250" spc="114" dirty="0">
                <a:solidFill>
                  <a:srgbClr val="0000FF"/>
                </a:solidFill>
                <a:latin typeface="Cambria"/>
                <a:cs typeface="Cambria"/>
              </a:rPr>
              <a:t>|</a:t>
            </a:r>
            <a:r>
              <a:rPr sz="2250" i="1" spc="-15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250" i="1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sz="2250" spc="-25" dirty="0">
                <a:solidFill>
                  <a:srgbClr val="0000FF"/>
                </a:solidFill>
                <a:latin typeface="Cambria"/>
                <a:cs typeface="Cambria"/>
              </a:rPr>
              <a:t>|</a:t>
            </a:r>
            <a:r>
              <a:rPr sz="2250" spc="135" dirty="0">
                <a:solidFill>
                  <a:srgbClr val="0000FF"/>
                </a:solidFill>
                <a:latin typeface="Cambria"/>
                <a:cs typeface="Cambria"/>
              </a:rPr>
              <a:t>−</a:t>
            </a:r>
            <a:r>
              <a:rPr sz="2250" spc="105" dirty="0">
                <a:solidFill>
                  <a:srgbClr val="0000FF"/>
                </a:solidFill>
                <a:latin typeface="Cambria"/>
                <a:cs typeface="Cambria"/>
              </a:rPr>
              <a:t>|</a:t>
            </a:r>
            <a:r>
              <a:rPr sz="2250" i="1" spc="-15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250" i="1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sz="2250" spc="160" dirty="0">
                <a:solidFill>
                  <a:srgbClr val="0000FF"/>
                </a:solidFill>
                <a:latin typeface="Cambria"/>
                <a:cs typeface="Cambria"/>
              </a:rPr>
              <a:t>|</a:t>
            </a:r>
            <a:endParaRPr sz="225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77060" y="4850350"/>
            <a:ext cx="167640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i="1" spc="10" dirty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1300" i="1" spc="-14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300" spc="-240" dirty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endParaRPr sz="13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585720" y="4850350"/>
            <a:ext cx="166370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i="1" spc="10" dirty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1300" i="1" spc="-14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300" spc="-25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sz="13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576069" y="5060636"/>
            <a:ext cx="1283335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55295" algn="l"/>
                <a:tab pos="1181735" algn="l"/>
              </a:tabLst>
            </a:pPr>
            <a:r>
              <a:rPr sz="2250" spc="114" dirty="0">
                <a:solidFill>
                  <a:srgbClr val="0000FF"/>
                </a:solidFill>
                <a:latin typeface="Cambria"/>
                <a:cs typeface="Cambria"/>
              </a:rPr>
              <a:t>|</a:t>
            </a:r>
            <a:r>
              <a:rPr sz="2250" i="1" spc="-15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250" i="1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sz="2250" spc="-25" dirty="0">
                <a:solidFill>
                  <a:srgbClr val="0000FF"/>
                </a:solidFill>
                <a:latin typeface="Cambria"/>
                <a:cs typeface="Cambria"/>
              </a:rPr>
              <a:t>|</a:t>
            </a:r>
            <a:r>
              <a:rPr sz="2250" spc="135" dirty="0">
                <a:solidFill>
                  <a:srgbClr val="0000FF"/>
                </a:solidFill>
                <a:latin typeface="Cambria"/>
                <a:cs typeface="Cambria"/>
              </a:rPr>
              <a:t>−</a:t>
            </a:r>
            <a:r>
              <a:rPr sz="2250" spc="105" dirty="0">
                <a:solidFill>
                  <a:srgbClr val="0000FF"/>
                </a:solidFill>
                <a:latin typeface="Cambria"/>
                <a:cs typeface="Cambria"/>
              </a:rPr>
              <a:t>|</a:t>
            </a:r>
            <a:r>
              <a:rPr sz="2250" i="1" spc="-15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250" i="1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sz="2250" spc="-30" dirty="0">
                <a:solidFill>
                  <a:srgbClr val="0000FF"/>
                </a:solidFill>
                <a:latin typeface="Cambria"/>
                <a:cs typeface="Cambria"/>
              </a:rPr>
              <a:t>|</a:t>
            </a:r>
            <a:endParaRPr sz="225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77060" y="5225000"/>
            <a:ext cx="894080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20725" algn="l"/>
              </a:tabLst>
            </a:pPr>
            <a:r>
              <a:rPr sz="1300" i="1" spc="10" dirty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1300" i="1" spc="-14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300" spc="5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sz="1300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sz="1300" i="1" spc="10" dirty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1300" i="1" spc="-14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300" spc="-100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sz="13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940050" y="4818443"/>
            <a:ext cx="2123440" cy="4462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50594" algn="l"/>
                <a:tab pos="1942464" algn="l"/>
              </a:tabLst>
            </a:pPr>
            <a:r>
              <a:rPr sz="2250" spc="-155" dirty="0">
                <a:solidFill>
                  <a:srgbClr val="0000FF"/>
                </a:solidFill>
                <a:latin typeface="Cambria"/>
                <a:cs typeface="Cambria"/>
              </a:rPr>
              <a:t>→ </a:t>
            </a:r>
            <a:r>
              <a:rPr sz="2250" spc="-235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2250" spc="295" dirty="0">
                <a:solidFill>
                  <a:srgbClr val="0000FF"/>
                </a:solidFill>
                <a:latin typeface="Cambria"/>
                <a:cs typeface="Cambria"/>
              </a:rPr>
              <a:t>μ</a:t>
            </a:r>
            <a:r>
              <a:rPr sz="2250" spc="-114" dirty="0">
                <a:solidFill>
                  <a:srgbClr val="0000FF"/>
                </a:solidFill>
                <a:latin typeface="Cambria"/>
                <a:cs typeface="Cambria"/>
              </a:rPr>
              <a:t>(</a:t>
            </a:r>
            <a:r>
              <a:rPr sz="2250" spc="-27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2250" i="1" spc="-15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250" i="1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sz="2250" spc="-180" dirty="0">
                <a:solidFill>
                  <a:srgbClr val="0000FF"/>
                </a:solidFill>
                <a:latin typeface="Cambria"/>
                <a:cs typeface="Cambria"/>
              </a:rPr>
              <a:t>)</a:t>
            </a:r>
            <a:r>
              <a:rPr sz="2250" spc="425" dirty="0">
                <a:solidFill>
                  <a:srgbClr val="0000FF"/>
                </a:solidFill>
                <a:latin typeface="Cambria"/>
                <a:cs typeface="Cambria"/>
              </a:rPr>
              <a:t>−</a:t>
            </a:r>
            <a:r>
              <a:rPr sz="2250" spc="295" dirty="0">
                <a:solidFill>
                  <a:srgbClr val="0000FF"/>
                </a:solidFill>
                <a:latin typeface="Cambria"/>
                <a:cs typeface="Cambria"/>
              </a:rPr>
              <a:t>μ</a:t>
            </a:r>
            <a:r>
              <a:rPr sz="2250" spc="-114" dirty="0">
                <a:solidFill>
                  <a:srgbClr val="0000FF"/>
                </a:solidFill>
                <a:latin typeface="Cambria"/>
                <a:cs typeface="Cambria"/>
              </a:rPr>
              <a:t>(</a:t>
            </a:r>
            <a:r>
              <a:rPr sz="2250" spc="-27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2250" i="1" spc="-15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sz="2250" i="1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sz="2250" spc="-40" dirty="0">
                <a:solidFill>
                  <a:srgbClr val="0000FF"/>
                </a:solidFill>
                <a:latin typeface="Cambria"/>
                <a:cs typeface="Cambria"/>
              </a:rPr>
              <a:t>)</a:t>
            </a:r>
            <a:r>
              <a:rPr sz="4350" spc="-794" baseline="-5747" dirty="0">
                <a:solidFill>
                  <a:srgbClr val="0000FF"/>
                </a:solidFill>
                <a:latin typeface="Cambria"/>
                <a:cs typeface="Cambria"/>
              </a:rPr>
              <a:t>]</a:t>
            </a:r>
            <a:endParaRPr sz="4350" baseline="-5747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187700" y="4818443"/>
            <a:ext cx="87630" cy="4462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00" spc="-530" dirty="0">
                <a:solidFill>
                  <a:srgbClr val="0000FF"/>
                </a:solidFill>
                <a:latin typeface="Cambria"/>
                <a:cs typeface="Cambria"/>
              </a:rPr>
              <a:t>[</a:t>
            </a:r>
            <a:endParaRPr sz="2900" dirty="0">
              <a:solidFill>
                <a:srgbClr val="0000FF"/>
              </a:solidFill>
              <a:latin typeface="Cambria"/>
              <a:cs typeface="Cambri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754120" y="4992590"/>
            <a:ext cx="1137285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50594" algn="l"/>
              </a:tabLst>
            </a:pPr>
            <a:r>
              <a:rPr sz="1300" i="1" spc="5" dirty="0">
                <a:solidFill>
                  <a:srgbClr val="0000FF"/>
                </a:solidFill>
                <a:latin typeface="Times New Roman"/>
                <a:cs typeface="Times New Roman"/>
              </a:rPr>
              <a:t>si</a:t>
            </a:r>
            <a:r>
              <a:rPr sz="1300" i="1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sz="1300" i="1" spc="10" dirty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sz="1300" i="1" spc="-14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300" spc="5" dirty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endParaRPr sz="13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00430" y="4332152"/>
            <a:ext cx="536384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at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l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ecom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la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paths</a:t>
            </a:r>
            <a:endParaRPr sz="18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00430" y="5669462"/>
            <a:ext cx="8430895" cy="510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20"/>
              </a:lnSpc>
            </a:pPr>
            <a:r>
              <a:rPr sz="1800" spc="-150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ria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ce: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'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 us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p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to/from</a:t>
            </a:r>
            <a:r>
              <a:rPr sz="1800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refere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b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cau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ar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a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wa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fro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sou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to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ard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o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serv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–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ourc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→o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rver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p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nstea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;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ria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de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p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th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6203950" y="2286182"/>
            <a:ext cx="1026794" cy="510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20"/>
              </a:lnSpc>
            </a:pPr>
            <a:r>
              <a:rPr sz="1800" spc="-15" dirty="0">
                <a:latin typeface="Arial"/>
                <a:cs typeface="Arial"/>
              </a:rPr>
              <a:t>a</a:t>
            </a:r>
            <a:r>
              <a:rPr sz="1800" spc="5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5" dirty="0">
                <a:latin typeface="Arial"/>
                <a:cs typeface="Arial"/>
              </a:rPr>
              <a:t>v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bserv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rs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8215630" y="3620952"/>
            <a:ext cx="1127760" cy="683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20345">
              <a:lnSpc>
                <a:spcPts val="2010"/>
              </a:lnSpc>
            </a:pPr>
            <a:r>
              <a:rPr sz="1800" spc="-15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assive 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bserv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</a:p>
          <a:p>
            <a:pPr marL="12700">
              <a:lnSpc>
                <a:spcPts val="1320"/>
              </a:lnSpc>
            </a:pPr>
            <a:r>
              <a:rPr sz="1200" dirty="0">
                <a:latin typeface="Arial"/>
                <a:cs typeface="Arial"/>
              </a:rPr>
              <a:t>(no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bser</a:t>
            </a:r>
            <a:r>
              <a:rPr sz="1200" spc="-25" dirty="0">
                <a:latin typeface="Arial"/>
                <a:cs typeface="Arial"/>
              </a:rPr>
              <a:t>v</a:t>
            </a:r>
            <a:r>
              <a:rPr sz="1200" spc="1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ion)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36800" y="659716"/>
            <a:ext cx="540004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22345" algn="l"/>
              </a:tabLst>
            </a:pPr>
            <a:r>
              <a:rPr sz="4400" spc="-30" dirty="0">
                <a:solidFill>
                  <a:srgbClr val="C00000"/>
                </a:solidFill>
                <a:latin typeface="Arial"/>
                <a:cs typeface="Arial"/>
              </a:rPr>
              <a:t>B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y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on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 ba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c	</a:t>
            </a:r>
            <a:r>
              <a:rPr sz="4400" spc="5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4400" spc="-10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4400" spc="-5" dirty="0">
                <a:solidFill>
                  <a:srgbClr val="C00000"/>
                </a:solidFill>
                <a:latin typeface="Arial"/>
                <a:cs typeface="Arial"/>
              </a:rPr>
              <a:t>ho</a:t>
            </a:r>
            <a:r>
              <a:rPr sz="4400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1869" y="1970382"/>
            <a:ext cx="134620" cy="16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30" dirty="0">
                <a:latin typeface="Cambria"/>
                <a:cs typeface="Cambria"/>
              </a:rPr>
              <a:t>●</a:t>
            </a:r>
            <a:endParaRPr sz="1050" dirty="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07769" y="1890426"/>
            <a:ext cx="704913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y 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2400" spc="-1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at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n 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 s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urce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g y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et</a:t>
            </a:r>
            <a:r>
              <a:rPr sz="2400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2400" spc="-1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ent</a:t>
            </a:r>
            <a:r>
              <a:rPr sz="2400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ob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serv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</a:p>
        </p:txBody>
      </p:sp>
      <p:sp>
        <p:nvSpPr>
          <p:cNvPr id="5" name="object 5"/>
          <p:cNvSpPr/>
          <p:nvPr/>
        </p:nvSpPr>
        <p:spPr>
          <a:xfrm>
            <a:off x="1184227" y="2464387"/>
            <a:ext cx="3746595" cy="33808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217930" y="3379914"/>
            <a:ext cx="37846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600" spc="7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007F00"/>
                </a:solidFill>
                <a:latin typeface="Arial"/>
                <a:cs typeface="Arial"/>
              </a:rPr>
              <a:t>=</a:t>
            </a:r>
            <a:r>
              <a:rPr sz="1600" dirty="0">
                <a:solidFill>
                  <a:srgbClr val="007F00"/>
                </a:solidFill>
                <a:latin typeface="Arial"/>
                <a:cs typeface="Arial"/>
              </a:rPr>
              <a:t>4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3810" y="3516173"/>
            <a:ext cx="91440" cy="143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5" dirty="0">
                <a:solidFill>
                  <a:srgbClr val="007F00"/>
                </a:solidFill>
                <a:latin typeface="Arial"/>
                <a:cs typeface="Arial"/>
              </a:rPr>
              <a:t>2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17319" y="4797233"/>
            <a:ext cx="37973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350" spc="22" baseline="-30864" dirty="0">
                <a:solidFill>
                  <a:srgbClr val="007F00"/>
                </a:solidFill>
                <a:latin typeface="Arial"/>
                <a:cs typeface="Arial"/>
              </a:rPr>
              <a:t>1</a:t>
            </a:r>
            <a:r>
              <a:rPr sz="1600" spc="-10" dirty="0">
                <a:solidFill>
                  <a:srgbClr val="007F00"/>
                </a:solidFill>
                <a:latin typeface="Arial"/>
                <a:cs typeface="Arial"/>
              </a:rPr>
              <a:t>=</a:t>
            </a:r>
            <a:r>
              <a:rPr sz="1600" dirty="0">
                <a:solidFill>
                  <a:srgbClr val="007F00"/>
                </a:solidFill>
                <a:latin typeface="Arial"/>
                <a:cs typeface="Arial"/>
              </a:rPr>
              <a:t>3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53459" y="4251133"/>
            <a:ext cx="37973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sz="1600" spc="70" dirty="0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7F00"/>
                </a:solidFill>
                <a:latin typeface="Arial"/>
                <a:cs typeface="Arial"/>
              </a:rPr>
              <a:t>=</a:t>
            </a:r>
            <a:r>
              <a:rPr sz="1600" dirty="0">
                <a:solidFill>
                  <a:srgbClr val="007F00"/>
                </a:solidFill>
                <a:latin typeface="Arial"/>
                <a:cs typeface="Arial"/>
              </a:rPr>
              <a:t>?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10609" y="4387393"/>
            <a:ext cx="91440" cy="143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5" dirty="0">
                <a:solidFill>
                  <a:srgbClr val="007F00"/>
                </a:solidFill>
                <a:latin typeface="Arial"/>
                <a:cs typeface="Arial"/>
              </a:rPr>
              <a:t>3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83709" y="2621946"/>
            <a:ext cx="456120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400" spc="-1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onta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2400" spc="-1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on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 sta</a:t>
            </a:r>
            <a:r>
              <a:rPr sz="2400" spc="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te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d s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ed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g 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out</a:t>
            </a:r>
            <a:r>
              <a:rPr sz="2400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!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83709" y="3210742"/>
            <a:ext cx="4728845" cy="765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3300"/>
              </a:lnSpc>
            </a:pPr>
            <a:r>
              <a:rPr sz="1800" spc="-5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av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thi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10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kn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pl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ces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her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rea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ac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Is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a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inform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on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us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to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d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ct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th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 so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rce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224779" y="4354483"/>
            <a:ext cx="3415665" cy="527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20"/>
              </a:lnSpc>
            </a:pPr>
            <a:r>
              <a:rPr sz="1800" spc="-15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h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bo</a:t>
            </a:r>
            <a:r>
              <a:rPr sz="1800" spc="-15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th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5" dirty="0">
                <a:latin typeface="Arial"/>
                <a:cs typeface="Arial"/>
              </a:rPr>
              <a:t>3</a:t>
            </a:r>
            <a:r>
              <a:rPr sz="1575" spc="-22" baseline="39682" dirty="0">
                <a:latin typeface="Arial"/>
                <a:cs typeface="Arial"/>
              </a:rPr>
              <a:t>r</a:t>
            </a:r>
            <a:r>
              <a:rPr sz="1575" spc="-15" baseline="39682" dirty="0">
                <a:latin typeface="Arial"/>
                <a:cs typeface="Arial"/>
              </a:rPr>
              <a:t>d</a:t>
            </a:r>
            <a:r>
              <a:rPr sz="1575" baseline="39682" dirty="0">
                <a:latin typeface="Arial"/>
                <a:cs typeface="Arial"/>
              </a:rPr>
              <a:t> </a:t>
            </a:r>
            <a:r>
              <a:rPr sz="1575" spc="-127" baseline="39682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pl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ce,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h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it di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no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ac</a:t>
            </a:r>
            <a:r>
              <a:rPr sz="180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yet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?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224779" y="5139871"/>
            <a:ext cx="3613150" cy="765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3300"/>
              </a:lnSpc>
            </a:pP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Ca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us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tha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ma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to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incr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as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th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anc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succ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y f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th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so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rce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e</a:t>
            </a:r>
            <a:r>
              <a:rPr sz="1800" spc="-1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rly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o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15" name="object 15"/>
          <p:cNvSpPr/>
          <p:nvPr/>
        </p:nvSpPr>
        <p:spPr>
          <a:xfrm>
            <a:off x="1791970" y="3749040"/>
            <a:ext cx="128270" cy="2286000"/>
          </a:xfrm>
          <a:custGeom>
            <a:avLst/>
            <a:gdLst/>
            <a:ahLst/>
            <a:cxnLst/>
            <a:rect l="l" t="t" r="r" b="b"/>
            <a:pathLst>
              <a:path w="128269" h="2286000">
                <a:moveTo>
                  <a:pt x="0" y="0"/>
                </a:moveTo>
                <a:lnTo>
                  <a:pt x="128269" y="2286000"/>
                </a:lnTo>
              </a:path>
            </a:pathLst>
          </a:custGeom>
          <a:ln w="8985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1920239" y="5134609"/>
            <a:ext cx="110489" cy="900430"/>
          </a:xfrm>
          <a:custGeom>
            <a:avLst/>
            <a:gdLst/>
            <a:ahLst/>
            <a:cxnLst/>
            <a:rect l="l" t="t" r="r" b="b"/>
            <a:pathLst>
              <a:path w="110489" h="900429">
                <a:moveTo>
                  <a:pt x="110490" y="0"/>
                </a:moveTo>
                <a:lnTo>
                  <a:pt x="0" y="900429"/>
                </a:lnTo>
              </a:path>
            </a:pathLst>
          </a:custGeom>
          <a:ln w="8985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 txBox="1"/>
          <p:nvPr/>
        </p:nvSpPr>
        <p:spPr>
          <a:xfrm>
            <a:off x="991869" y="6089832"/>
            <a:ext cx="187642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2</a:t>
            </a:r>
            <a:r>
              <a:rPr sz="1800" spc="-5" dirty="0">
                <a:latin typeface="Arial"/>
                <a:cs typeface="Arial"/>
              </a:rPr>
              <a:t> a</a:t>
            </a:r>
            <a:r>
              <a:rPr sz="1800" spc="-15" dirty="0">
                <a:latin typeface="Arial"/>
                <a:cs typeface="Arial"/>
              </a:rPr>
              <a:t>c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5" dirty="0">
                <a:latin typeface="Arial"/>
                <a:cs typeface="Arial"/>
              </a:rPr>
              <a:t>v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obs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rvers</a:t>
            </a:r>
          </a:p>
        </p:txBody>
      </p:sp>
      <p:sp>
        <p:nvSpPr>
          <p:cNvPr id="18" name="object 18"/>
          <p:cNvSpPr/>
          <p:nvPr/>
        </p:nvSpPr>
        <p:spPr>
          <a:xfrm>
            <a:off x="3676650" y="4761229"/>
            <a:ext cx="438150" cy="1182370"/>
          </a:xfrm>
          <a:custGeom>
            <a:avLst/>
            <a:gdLst/>
            <a:ahLst/>
            <a:cxnLst/>
            <a:rect l="l" t="t" r="r" b="b"/>
            <a:pathLst>
              <a:path w="438150" h="1182370">
                <a:moveTo>
                  <a:pt x="0" y="0"/>
                </a:moveTo>
                <a:lnTo>
                  <a:pt x="438150" y="1182370"/>
                </a:lnTo>
              </a:path>
            </a:pathLst>
          </a:custGeom>
          <a:ln w="8985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 txBox="1"/>
          <p:nvPr/>
        </p:nvSpPr>
        <p:spPr>
          <a:xfrm>
            <a:off x="3319779" y="6030142"/>
            <a:ext cx="1854200" cy="426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15"/>
              </a:lnSpc>
            </a:pPr>
            <a:r>
              <a:rPr sz="1800" spc="-15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ass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spc="5" dirty="0">
                <a:latin typeface="Arial"/>
                <a:cs typeface="Arial"/>
              </a:rPr>
              <a:t>v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bs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rver</a:t>
            </a:r>
          </a:p>
          <a:p>
            <a:pPr marL="12700">
              <a:lnSpc>
                <a:spcPts val="1395"/>
              </a:lnSpc>
            </a:pPr>
            <a:r>
              <a:rPr sz="1200" spc="-10" dirty="0">
                <a:latin typeface="Arial"/>
                <a:cs typeface="Arial"/>
              </a:rPr>
              <a:t>(</a:t>
            </a:r>
            <a:r>
              <a:rPr sz="1200" spc="10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5" dirty="0">
                <a:latin typeface="Arial"/>
                <a:cs typeface="Arial"/>
              </a:rPr>
              <a:t> m</a:t>
            </a:r>
            <a:r>
              <a:rPr sz="1200" dirty="0">
                <a:latin typeface="Arial"/>
                <a:cs typeface="Arial"/>
              </a:rPr>
              <a:t>easure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en</a:t>
            </a:r>
            <a:r>
              <a:rPr sz="1200" spc="-5" dirty="0">
                <a:latin typeface="Arial"/>
                <a:cs typeface="Arial"/>
              </a:rPr>
              <a:t>t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u="sng" spc="-10" dirty="0">
                <a:latin typeface="Arial"/>
                <a:cs typeface="Arial"/>
              </a:rPr>
              <a:t>y</a:t>
            </a:r>
            <a:r>
              <a:rPr sz="1200" u="sng" spc="10" dirty="0">
                <a:latin typeface="Arial"/>
                <a:cs typeface="Arial"/>
              </a:rPr>
              <a:t>e</a:t>
            </a:r>
            <a:r>
              <a:rPr sz="1200" u="sng" spc="-1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)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6478270" y="6390035"/>
            <a:ext cx="174053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45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es,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e c</a:t>
            </a:r>
            <a:r>
              <a:rPr sz="2400" spc="-10" dirty="0">
                <a:solidFill>
                  <a:srgbClr val="0000FF"/>
                </a:solidFill>
                <a:latin typeface="Arial"/>
                <a:cs typeface="Arial"/>
              </a:rPr>
              <a:t>an.</a:t>
            </a:r>
            <a:endParaRPr sz="24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1490</Words>
  <Application>Microsoft Office PowerPoint</Application>
  <PresentationFormat>Custom</PresentationFormat>
  <Paragraphs>262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</vt:lpstr>
      <vt:lpstr>Garamond</vt:lpstr>
      <vt:lpstr>Symbol</vt:lpstr>
      <vt:lpstr>Times New Roman</vt:lpstr>
      <vt:lpstr>Office Theme</vt:lpstr>
      <vt:lpstr>PowerPoint Presentation</vt:lpstr>
      <vt:lpstr>Beyond basic methods</vt:lpstr>
      <vt:lpstr>Beyond basic methods</vt:lpstr>
      <vt:lpstr>Beyond basic methods</vt:lpstr>
      <vt:lpstr>Beyond basic methods</vt:lpstr>
      <vt:lpstr>Beyond basic methods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szymansk</dc:creator>
  <cp:lastModifiedBy>Windows User</cp:lastModifiedBy>
  <cp:revision>12</cp:revision>
  <dcterms:created xsi:type="dcterms:W3CDTF">2020-08-29T21:27:24Z</dcterms:created>
  <dcterms:modified xsi:type="dcterms:W3CDTF">2021-09-02T03:42:56Z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2019-08-28T00:00:00Z</vt:filetime>
  </property>
  <property fmtid="{D5CDD505-2E9C-101B-9397-08002B2CF9AE}" pid="3" name="LastSaved">
    <vt:filetime>2020-08-30T00:00:00Z</vt:filetime>
  </property>
</Properties>
</file>